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2.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3.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60" r:id="rId5"/>
    <p:sldMasterId id="2147485103" r:id="rId6"/>
    <p:sldMasterId id="2147485154" r:id="rId7"/>
  </p:sldMasterIdLst>
  <p:notesMasterIdLst>
    <p:notesMasterId r:id="rId37"/>
  </p:notesMasterIdLst>
  <p:handoutMasterIdLst>
    <p:handoutMasterId r:id="rId38"/>
  </p:handoutMasterIdLst>
  <p:sldIdLst>
    <p:sldId id="13748" r:id="rId8"/>
    <p:sldId id="10747" r:id="rId9"/>
    <p:sldId id="1527" r:id="rId10"/>
    <p:sldId id="261" r:id="rId11"/>
    <p:sldId id="1558" r:id="rId12"/>
    <p:sldId id="13771" r:id="rId13"/>
    <p:sldId id="287" r:id="rId14"/>
    <p:sldId id="285" r:id="rId15"/>
    <p:sldId id="283" r:id="rId16"/>
    <p:sldId id="284" r:id="rId17"/>
    <p:sldId id="263" r:id="rId18"/>
    <p:sldId id="286" r:id="rId19"/>
    <p:sldId id="533" r:id="rId20"/>
    <p:sldId id="13757" r:id="rId21"/>
    <p:sldId id="13768" r:id="rId22"/>
    <p:sldId id="13758" r:id="rId23"/>
    <p:sldId id="13759" r:id="rId24"/>
    <p:sldId id="13760" r:id="rId25"/>
    <p:sldId id="13761" r:id="rId26"/>
    <p:sldId id="13762" r:id="rId27"/>
    <p:sldId id="13764" r:id="rId28"/>
    <p:sldId id="13765" r:id="rId29"/>
    <p:sldId id="13767" r:id="rId30"/>
    <p:sldId id="2035" r:id="rId31"/>
    <p:sldId id="13769" r:id="rId32"/>
    <p:sldId id="2000" r:id="rId33"/>
    <p:sldId id="13770" r:id="rId34"/>
    <p:sldId id="1532" r:id="rId35"/>
    <p:sldId id="8679"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Title Slides" id="{38B656EC-D568-4EF7-8842-9FA1AE1192C9}">
          <p14:sldIdLst/>
        </p14:section>
        <p14:section name="Required slides to start each session confidentiality and D&amp;I" id="{0A6B165F-7DDE-44C2-A048-FF805709E35B}">
          <p14:sldIdLst>
            <p14:sldId id="13748"/>
          </p14:sldIdLst>
        </p14:section>
        <p14:section name="Presentation Slides" id="{EFAE8638-EB1E-4479-9A3D-8F118AEDBD7D}">
          <p14:sldIdLst>
            <p14:sldId id="10747"/>
            <p14:sldId id="1527"/>
            <p14:sldId id="261"/>
            <p14:sldId id="1558"/>
            <p14:sldId id="13771"/>
            <p14:sldId id="287"/>
            <p14:sldId id="285"/>
            <p14:sldId id="283"/>
            <p14:sldId id="284"/>
            <p14:sldId id="263"/>
            <p14:sldId id="286"/>
            <p14:sldId id="533"/>
            <p14:sldId id="13757"/>
            <p14:sldId id="13768"/>
            <p14:sldId id="13758"/>
            <p14:sldId id="13759"/>
            <p14:sldId id="13760"/>
            <p14:sldId id="13761"/>
            <p14:sldId id="13762"/>
            <p14:sldId id="13764"/>
            <p14:sldId id="13765"/>
            <p14:sldId id="13767"/>
            <p14:sldId id="2035"/>
            <p14:sldId id="13769"/>
            <p14:sldId id="2000"/>
            <p14:sldId id="13770"/>
          </p14:sldIdLst>
        </p14:section>
        <p14:section name="End Slide and Disclaimers" id="{1F35DFE8-78DD-4F87-8A12-ACB86C060FFD}">
          <p14:sldIdLst>
            <p14:sldId id="1532"/>
            <p14:sldId id="86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a:srgbClr val="D83B01"/>
    <a:srgbClr val="0070C0"/>
    <a:srgbClr val="107C10"/>
    <a:srgbClr val="384C6D"/>
    <a:srgbClr val="243A5E"/>
    <a:srgbClr val="000000"/>
    <a:srgbClr val="FEF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5ED502-F35A-4513-A48B-400F9A7FC9AD}" v="406" dt="2019-09-30T17:15:28.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3" autoAdjust="0"/>
    <p:restoredTop sz="94660"/>
  </p:normalViewPr>
  <p:slideViewPr>
    <p:cSldViewPr snapToGrid="0">
      <p:cViewPr varScale="1">
        <p:scale>
          <a:sx n="106" d="100"/>
          <a:sy n="106" d="100"/>
        </p:scale>
        <p:origin x="78"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12/8/2020 4:48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12/8/2020 4:48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12/8/2020 4:48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72880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12/8/2020 4:48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45155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12/8/2020 4:48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12/8/2020 4:48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26486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12/8/2020 4:48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2741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12/8/2020 4:48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B280BB-FA32-4084-9641-78F2658C224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12/8/2020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7542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with an IoT workload designed for smart cameras that you may run in the cloud. First, custom code is used to massage the camera data into a format usable by some high value AI, in this case an image recognition model created by Azure Cognitive Services. This AI produces an insight which triggers an action.</a:t>
            </a:r>
          </a:p>
          <a:p>
            <a:endParaRPr lang="en-US"/>
          </a:p>
          <a:p>
            <a:r>
              <a:rPr lang="en-US"/>
              <a:t>The first step to getting this to run on the edge is to containerize portions of the workload and place that in a container registry. </a:t>
            </a:r>
          </a:p>
          <a:p>
            <a:endParaRPr lang="en-US"/>
          </a:p>
          <a:p>
            <a:r>
              <a:rPr lang="en-US"/>
              <a:t>You then create a workload description in the cloud and target it at the correct types of IoT Edge devices. After all, you don’t want your smart camera workload running on your smart oil pump.</a:t>
            </a:r>
          </a:p>
          <a:p>
            <a:endParaRPr lang="en-US"/>
          </a:p>
          <a:p>
            <a:r>
              <a:rPr lang="en-US"/>
              <a:t>When an IoT Edge device connects to IoT Hub, IoT Hub determines there are any workloads appropriate for IoT Edge device.</a:t>
            </a:r>
          </a:p>
          <a:p>
            <a:endParaRPr lang="en-US"/>
          </a:p>
          <a:p>
            <a:r>
              <a:rPr lang="en-US"/>
              <a:t>The correct workload description sent to the IoT Edge device. The IoT Edge device then downloads the containers that compose that workload and start the workload, and then report status of the workload back to the cloud. Just deploying workloads to the edge isn’t enough! You have to understand if your  solution is working correctly and take appropriate if it is not.</a:t>
            </a:r>
          </a:p>
          <a:p>
            <a:endParaRPr lang="en-US"/>
          </a:p>
          <a:p>
            <a:r>
              <a:rPr lang="en-US"/>
              <a:t>IoT Edge will continue to ensure that the workload (AI, actions, and all) continues to run locally on the device, even in the event of an internet failure.  It’s even smart enough to cache data that was bound for the cloud when the internet connection was down and sync it once reconnected!</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4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454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6358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856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12/8/2020 4:48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737772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B35A062A-5318-4923-A3D0-AF739C8AC4ED}"/>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18594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308935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83040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297972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353034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905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934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4937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8808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9897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17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143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5733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04579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428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5" name="Date Placeholder 4"/>
          <p:cNvSpPr>
            <a:spLocks noGrp="1"/>
          </p:cNvSpPr>
          <p:nvPr>
            <p:ph type="dt" sz="half" idx="17"/>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9" name="Picture Placeholder 8"/>
          <p:cNvSpPr>
            <a:spLocks noGrp="1"/>
          </p:cNvSpPr>
          <p:nvPr>
            <p:ph type="pic" sz="quarter" idx="18" hasCustomPrompt="1"/>
          </p:nvPr>
        </p:nvSpPr>
        <p:spPr>
          <a:xfrm>
            <a:off x="6167717" y="138685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2399"/>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627"/>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5171"/>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11739" y="5437943"/>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327016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0"/>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352180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7" name="Rectangle 16"/>
          <p:cNvSpPr/>
          <p:nvPr userDrawn="1"/>
        </p:nvSpPr>
        <p:spPr bwMode="auto">
          <a:xfrm>
            <a:off x="448211" y="5437586"/>
            <a:ext cx="950212" cy="9503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2"/>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47187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chemeClr val="accent3"/>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chemeClr val="accent4"/>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5" name="Date Placeholder 4"/>
          <p:cNvSpPr>
            <a:spLocks noGrp="1"/>
          </p:cNvSpPr>
          <p:nvPr>
            <p:ph type="dt" sz="half" idx="16"/>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3045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chemeClr val="accent3">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18770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34484"/>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chemeClr val="accent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chemeClr val="accent2"/>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28924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177647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5" name="Date Placeholder 4"/>
          <p:cNvSpPr>
            <a:spLocks noGrp="1"/>
          </p:cNvSpPr>
          <p:nvPr>
            <p:ph type="dt" sz="half" idx="16"/>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52605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5241595" cy="6858000"/>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a:xfrm>
            <a:off x="5397224" y="2755512"/>
            <a:ext cx="6346564" cy="1352610"/>
          </a:xfrm>
        </p:spPr>
        <p:txBody>
          <a:bodyPr/>
          <a:lstStyle>
            <a:lvl1pPr>
              <a:defRPr sz="5882">
                <a:solidFill>
                  <a:schemeClr val="tx2"/>
                </a:solidFill>
              </a:defRPr>
            </a:lvl1pPr>
          </a:lstStyle>
          <a:p>
            <a:r>
              <a:rPr lang="en-US"/>
              <a:t>Place holder for text 60pt Segoe UI Light</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6" name="Date Placeholder 5"/>
          <p:cNvSpPr>
            <a:spLocks noGrp="1"/>
          </p:cNvSpPr>
          <p:nvPr>
            <p:ph type="dt" sz="half" idx="12"/>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3657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Lef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311926" y="289511"/>
            <a:ext cx="5749612"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311926" y="1308805"/>
            <a:ext cx="5749612"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07239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chemeClr val="accent1"/>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5" name="Slide Number Placeholder 14"/>
          <p:cNvSpPr>
            <a:spLocks noGrp="1"/>
          </p:cNvSpPr>
          <p:nvPr>
            <p:ph type="sldNum" sz="quarter" idx="18"/>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69483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264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498836" y="6533846"/>
            <a:ext cx="1194334" cy="150884"/>
          </a:xfrm>
          <a:prstGeom prst="rect">
            <a:avLst/>
          </a:prstGeom>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p>
            <a:endParaRPr lang="en-US"/>
          </a:p>
        </p:txBody>
      </p:sp>
    </p:spTree>
    <p:extLst>
      <p:ext uri="{BB962C8B-B14F-4D97-AF65-F5344CB8AC3E}">
        <p14:creationId xmlns:p14="http://schemas.microsoft.com/office/powerpoint/2010/main" val="251274079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5"/>
            <a:ext cx="1854692"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4943488"/>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453789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2287253" cy="102398"/>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88835192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1805413" cy="102398"/>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84750581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5"/>
            <a:ext cx="2177744"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97944318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5" y="6533845"/>
            <a:ext cx="2002529" cy="195481"/>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01420420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with Blue head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612454" cy="5377756"/>
          </a:xfrm>
        </p:spPr>
        <p:txBody>
          <a:bodyPr/>
          <a:lstStyle>
            <a:lvl1pPr marL="0" indent="0">
              <a:buNone/>
              <a:defRPr>
                <a:solidFill>
                  <a:schemeClr val="tx2"/>
                </a:solidFill>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2155842" cy="208000"/>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86123879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498836" y="6533845"/>
            <a:ext cx="2369384"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5242339"/>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1961"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302553893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498835" y="6533845"/>
            <a:ext cx="2199645" cy="239433"/>
          </a:xfrm>
          <a:prstGeom prst="rect">
            <a:avLst/>
          </a:prstGeom>
        </p:spPr>
        <p:txBody>
          <a:bodyPr/>
          <a:lstStyle>
            <a:lvl1pPr>
              <a:defRPr sz="1000"/>
            </a:lvl1pPr>
          </a:lstStyle>
          <a:p>
            <a:endParaRPr lang="en-US"/>
          </a:p>
        </p:txBody>
      </p:sp>
      <p:sp>
        <p:nvSpPr>
          <p:cNvPr id="7"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5341551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498835" y="6533846"/>
            <a:ext cx="2161317" cy="150884"/>
          </a:xfrm>
          <a:prstGeom prst="rect">
            <a:avLst/>
          </a:prstGeom>
        </p:spPr>
        <p:txBody>
          <a:bodyPr/>
          <a:lstStyle>
            <a:lvl1pPr>
              <a:defRPr sz="1000"/>
            </a:lvl1pPr>
          </a:lstStyle>
          <a:p>
            <a:endParaRPr lang="en-US"/>
          </a:p>
        </p:txBody>
      </p:sp>
      <p:sp>
        <p:nvSpPr>
          <p:cNvPr id="8"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1613819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498836" y="6533845"/>
            <a:ext cx="1920398" cy="239433"/>
          </a:xfrm>
          <a:prstGeom prst="rect">
            <a:avLst/>
          </a:prstGeom>
        </p:spPr>
        <p:txBody>
          <a:bodyPr/>
          <a:lstStyle>
            <a:lvl1pPr>
              <a:defRPr sz="1000"/>
            </a:lvl1pPr>
          </a:lstStyle>
          <a:p>
            <a:endParaRPr lang="en-US"/>
          </a:p>
        </p:txBody>
      </p:sp>
      <p:sp>
        <p:nvSpPr>
          <p:cNvPr id="8" name="Slide Number Placeholder 7"/>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0721296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6"/>
            <a:ext cx="211203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23575601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a:xfrm>
            <a:off x="5498836" y="6533846"/>
            <a:ext cx="1194334" cy="150884"/>
          </a:xfrm>
          <a:prstGeom prst="rect">
            <a:avLst/>
          </a:prstGeom>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0130188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3" name="Footer Placeholder 2"/>
          <p:cNvSpPr>
            <a:spLocks noGrp="1"/>
          </p:cNvSpPr>
          <p:nvPr>
            <p:ph type="ftr" sz="quarter" idx="10"/>
          </p:nvPr>
        </p:nvSpPr>
        <p:spPr>
          <a:xfrm>
            <a:off x="5498836" y="6533845"/>
            <a:ext cx="1991578" cy="19000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7"/>
          </p:nvPr>
        </p:nvSpPr>
        <p:spPr>
          <a:xfrm>
            <a:off x="385108" y="6533846"/>
            <a:ext cx="2742188" cy="150885"/>
          </a:xfrm>
          <a:prstGeom prst="rect">
            <a:avLst/>
          </a:prstGeom>
        </p:spPr>
        <p:txBody>
          <a:bodyPr/>
          <a:lstStyle>
            <a:lvl1pPr>
              <a:defRPr sz="1000"/>
            </a:lvl1pPr>
          </a:lstStyle>
          <a:p>
            <a:endParaRPr lang="en-US"/>
          </a:p>
        </p:txBody>
      </p:sp>
      <p:sp>
        <p:nvSpPr>
          <p:cNvPr id="9" name="Picture Placeholder 8"/>
          <p:cNvSpPr>
            <a:spLocks noGrp="1"/>
          </p:cNvSpPr>
          <p:nvPr>
            <p:ph type="pic" sz="quarter" idx="18" hasCustomPrompt="1"/>
          </p:nvPr>
        </p:nvSpPr>
        <p:spPr>
          <a:xfrm>
            <a:off x="6170703" y="138685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193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453"/>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418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11739" y="5471145"/>
            <a:ext cx="4679338" cy="920408"/>
          </a:xfrm>
          <a:solidFill>
            <a:schemeClr val="bg1">
              <a:lumMod val="95000"/>
            </a:schemeClr>
          </a:solidFill>
        </p:spPr>
        <p:txBody>
          <a:bodyPr anchor="ctr"/>
          <a:lstStyle>
            <a:lvl1pPr marL="169863"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229926509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3" name="Footer Placeholder 2"/>
          <p:cNvSpPr>
            <a:spLocks noGrp="1"/>
          </p:cNvSpPr>
          <p:nvPr>
            <p:ph type="ftr" sz="quarter" idx="10"/>
          </p:nvPr>
        </p:nvSpPr>
        <p:spPr>
          <a:xfrm>
            <a:off x="5498835" y="6533846"/>
            <a:ext cx="2183219"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0"/>
          </p:nvPr>
        </p:nvSpPr>
        <p:spPr>
          <a:xfrm>
            <a:off x="385108" y="6533846"/>
            <a:ext cx="2742188" cy="150885"/>
          </a:xfrm>
          <a:prstGeom prst="rect">
            <a:avLst/>
          </a:prstGeom>
        </p:spPr>
        <p:txBody>
          <a:bodyPr/>
          <a:lstStyle>
            <a:lvl1pPr>
              <a:defRPr sz="1000"/>
            </a:lvl1pPr>
          </a:lstStyle>
          <a:p>
            <a:endParaRPr lang="en-US"/>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171107600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5" y="6533846"/>
            <a:ext cx="2478893" cy="381646"/>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7" name="Rectangle 16"/>
          <p:cNvSpPr/>
          <p:nvPr userDrawn="1"/>
        </p:nvSpPr>
        <p:spPr bwMode="auto">
          <a:xfrm>
            <a:off x="448211" y="5437584"/>
            <a:ext cx="950212" cy="950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5374176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6" y="6533846"/>
            <a:ext cx="187111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rgbClr val="243A5E"/>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rgbClr val="243A5E"/>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5" name="Date Placeholder 4"/>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69575480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5" y="6533845"/>
            <a:ext cx="2265351"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rgbClr val="384C6D"/>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86748096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09653"/>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text description here.</a:t>
            </a: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5498835" y="6533846"/>
            <a:ext cx="2062759" cy="200956"/>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rgbClr val="0070C0"/>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a:xfrm>
            <a:off x="385108" y="6533846"/>
            <a:ext cx="2742188" cy="150885"/>
          </a:xfrm>
          <a:prstGeom prst="rect">
            <a:avLst/>
          </a:prstGeom>
        </p:spPr>
        <p:txBody>
          <a:bodyPr/>
          <a:lstStyle>
            <a:lvl1pPr>
              <a:defRPr sz="1000"/>
            </a:lvl1p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rgbClr val="0070C0"/>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454000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498835" y="6533845"/>
            <a:ext cx="2188695"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85108" y="6533846"/>
            <a:ext cx="2742188" cy="150885"/>
          </a:xfrm>
          <a:prstGeom prst="rect">
            <a:avLst/>
          </a:prstGeom>
        </p:spPr>
        <p:txBody>
          <a:bodyPr/>
          <a:lstStyle>
            <a:lvl1pPr>
              <a:defRPr sz="1000"/>
            </a:lvl1p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26684473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498836" y="6533846"/>
            <a:ext cx="2155842" cy="45719"/>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6"/>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600" b="0" i="0">
                <a:solidFill>
                  <a:schemeClr val="bg1"/>
                </a:solidFill>
                <a:latin typeface="+mn-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a:p>
            <a:pPr marL="0" marR="0" lvl="0" indent="0" algn="l" defTabSz="895882" rtl="0" eaLnBrk="1" fontAlgn="base" latinLnBrk="0" hangingPunct="1">
              <a:lnSpc>
                <a:spcPct val="100000"/>
              </a:lnSpc>
              <a:spcBef>
                <a:spcPts val="0"/>
              </a:spcBef>
              <a:spcAft>
                <a:spcPts val="0"/>
              </a:spcAft>
              <a:buClrTx/>
              <a:buSzTx/>
              <a:buFontTx/>
              <a:buNone/>
              <a:tabLst/>
              <a:defRPr/>
            </a:pPr>
            <a:endPar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a:p>
            <a:pPr marL="0" marR="0" lvl="0" indent="0" algn="l" defTabSz="895882" rtl="0" eaLnBrk="1" fontAlgn="base" latinLnBrk="0" hangingPunct="1">
              <a:lnSpc>
                <a:spcPct val="100000"/>
              </a:lnSpc>
              <a:spcBef>
                <a:spcPts val="0"/>
              </a:spcBef>
              <a:spcAft>
                <a:spcPts val="0"/>
              </a:spcAft>
              <a:buClrTx/>
              <a:buSzTx/>
              <a:buFontTx/>
              <a:buNone/>
              <a:tabLst/>
              <a:defRPr/>
            </a:pPr>
            <a:endPar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5" name="Date Placeholder 4"/>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25588331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27623"/>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rgbClr val="384C6D"/>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5498835" y="6533845"/>
            <a:ext cx="1810889" cy="150885"/>
          </a:xfrm>
          <a:prstGeom prst="rect">
            <a:avLst/>
          </a:prstGeom>
        </p:spPr>
        <p:txBody>
          <a:bodyPr/>
          <a:lstStyle>
            <a:lvl1pPr>
              <a:defRPr sz="1000"/>
            </a:lvl1pPr>
          </a:lstStyle>
          <a:p>
            <a:endParaRPr lang="en-US"/>
          </a:p>
        </p:txBody>
      </p:sp>
      <p:sp>
        <p:nvSpPr>
          <p:cNvPr id="15" name="Slide Number Placeholder 14"/>
          <p:cNvSpPr>
            <a:spLocks noGrp="1"/>
          </p:cNvSpPr>
          <p:nvPr>
            <p:ph type="sldNum" sz="quarter" idx="18"/>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67991158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5498836" y="6533845"/>
            <a:ext cx="2352958" cy="239433"/>
          </a:xfrm>
          <a:prstGeom prst="rect">
            <a:avLst/>
          </a:prstGeom>
        </p:spPr>
        <p:txBody>
          <a:bodyPr/>
          <a:lstStyle>
            <a:lvl1pPr>
              <a:defRPr sz="1000">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tx1"/>
                </a:solidFill>
              </a:defRPr>
            </a:lvl1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62094792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rgbClr val="384C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498836" y="6533846"/>
            <a:ext cx="1194334" cy="150884"/>
          </a:xfrm>
          <a:prstGeom prst="rect">
            <a:avLst/>
          </a:prstGeom>
        </p:spPr>
        <p:txBody>
          <a:bodyPr/>
          <a:lstStyle>
            <a:lvl1pPr>
              <a:defRPr sz="1000">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429100401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1723281" cy="9692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1655838"/>
          </a:xfrm>
        </p:spPr>
        <p:txBody>
          <a:bodyPr/>
          <a:lstStyle>
            <a:lvl1pPr>
              <a:defRPr sz="2600"/>
            </a:lvl1pPr>
            <a:lvl2pPr>
              <a:defRPr sz="20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57101303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6"/>
            <a:ext cx="2511746" cy="4764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12885276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5"/>
            <a:ext cx="2227023" cy="200957"/>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60513835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5" y="6533845"/>
            <a:ext cx="2029907"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42692005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187111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94588117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498835" y="6533846"/>
            <a:ext cx="1980627"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4182107"/>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2000"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25779681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498835" y="6533846"/>
            <a:ext cx="2128465" cy="150884"/>
          </a:xfrm>
          <a:prstGeom prst="rect">
            <a:avLst/>
          </a:prstGeom>
        </p:spPr>
        <p:txBody>
          <a:bodyPr/>
          <a:lstStyle>
            <a:lvl1pPr>
              <a:defRPr sz="1000"/>
            </a:lvl1pPr>
          </a:lstStyle>
          <a:p>
            <a:endParaRPr lang="en-US"/>
          </a:p>
        </p:txBody>
      </p:sp>
      <p:sp>
        <p:nvSpPr>
          <p:cNvPr id="7"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55013465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498836" y="6533845"/>
            <a:ext cx="2429614" cy="150885"/>
          </a:xfrm>
          <a:prstGeom prst="rect">
            <a:avLst/>
          </a:prstGeom>
        </p:spPr>
        <p:txBody>
          <a:bodyPr/>
          <a:lstStyle>
            <a:lvl1pPr>
              <a:defRPr sz="1000"/>
            </a:lvl1pPr>
          </a:lstStyle>
          <a:p>
            <a:endParaRPr lang="en-US"/>
          </a:p>
        </p:txBody>
      </p:sp>
      <p:sp>
        <p:nvSpPr>
          <p:cNvPr id="8"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5124051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498836" y="6533846"/>
            <a:ext cx="1194334" cy="150884"/>
          </a:xfrm>
          <a:prstGeom prst="rect">
            <a:avLst/>
          </a:prstGeom>
        </p:spPr>
        <p:txBody>
          <a:bodyPr/>
          <a:lstStyle/>
          <a:p>
            <a:endParaRPr lang="en-US"/>
          </a:p>
        </p:txBody>
      </p:sp>
      <p:sp>
        <p:nvSpPr>
          <p:cNvPr id="8" name="Slide Number Placeholder 7"/>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p>
            <a:endParaRPr lang="en-US"/>
          </a:p>
        </p:txBody>
      </p:sp>
    </p:spTree>
    <p:extLst>
      <p:ext uri="{BB962C8B-B14F-4D97-AF65-F5344CB8AC3E}">
        <p14:creationId xmlns:p14="http://schemas.microsoft.com/office/powerpoint/2010/main" val="423075664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Title and Content - Notes">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lvl1pPr>
              <a:defRPr sz="3600">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311927" y="1879410"/>
            <a:ext cx="3572581" cy="4150526"/>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5"/>
            <a:ext cx="2315310" cy="239433"/>
          </a:xfrm>
          <a:prstGeom prst="rect">
            <a:avLst/>
          </a:prstGeom>
        </p:spPr>
        <p:txBody>
          <a:bodyPr/>
          <a:lstStyle>
            <a:lvl1pPr>
              <a:defRPr sz="1000"/>
            </a:lvl1pPr>
          </a:lstStyle>
          <a:p>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7" name="Text Placeholder 3">
            <a:extLst>
              <a:ext uri="{FF2B5EF4-FFF2-40B4-BE49-F238E27FC236}">
                <a16:creationId xmlns:a16="http://schemas.microsoft.com/office/drawing/2014/main" id="{A16E6097-417E-4DB0-A4AC-55EC8C11B305}"/>
              </a:ext>
            </a:extLst>
          </p:cNvPr>
          <p:cNvSpPr>
            <a:spLocks noGrp="1"/>
          </p:cNvSpPr>
          <p:nvPr>
            <p:ph type="body" sz="quarter" idx="14" hasCustomPrompt="1"/>
          </p:nvPr>
        </p:nvSpPr>
        <p:spPr>
          <a:xfrm>
            <a:off x="311926" y="6156585"/>
            <a:ext cx="11431861" cy="373563"/>
          </a:xfrm>
        </p:spPr>
        <p:txBody>
          <a:bodyPr vert="horz" wrap="square" lIns="146304" tIns="27432" rIns="146304" bIns="0" rtlCol="0">
            <a:noAutofit/>
          </a:bodyPr>
          <a:lstStyle>
            <a:lvl1pPr marL="0" indent="0">
              <a:buNone/>
              <a:defRPr lang="en-US" sz="784" dirty="0"/>
            </a:lvl1pPr>
          </a:lstStyle>
          <a:p>
            <a:pPr lvl="0"/>
            <a:r>
              <a:rPr lang="en-US"/>
              <a:t>Notes:</a:t>
            </a:r>
          </a:p>
        </p:txBody>
      </p:sp>
      <p:sp>
        <p:nvSpPr>
          <p:cNvPr id="14" name="Text Placeholder 2">
            <a:extLst>
              <a:ext uri="{FF2B5EF4-FFF2-40B4-BE49-F238E27FC236}">
                <a16:creationId xmlns:a16="http://schemas.microsoft.com/office/drawing/2014/main" id="{12BB4074-1730-4B29-B340-653724E6823F}"/>
              </a:ext>
            </a:extLst>
          </p:cNvPr>
          <p:cNvSpPr>
            <a:spLocks noGrp="1"/>
          </p:cNvSpPr>
          <p:nvPr>
            <p:ph type="body" sz="quarter" idx="15"/>
          </p:nvPr>
        </p:nvSpPr>
        <p:spPr>
          <a:xfrm>
            <a:off x="4241565" y="1879410"/>
            <a:ext cx="3572581" cy="4150526"/>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0D4D45E-56E7-420B-9255-A9A052580719}"/>
              </a:ext>
            </a:extLst>
          </p:cNvPr>
          <p:cNvSpPr>
            <a:spLocks noGrp="1"/>
          </p:cNvSpPr>
          <p:nvPr>
            <p:ph type="body" sz="quarter" idx="16"/>
          </p:nvPr>
        </p:nvSpPr>
        <p:spPr>
          <a:xfrm>
            <a:off x="8171207" y="1879410"/>
            <a:ext cx="3572581" cy="4150526"/>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5">
            <a:extLst>
              <a:ext uri="{FF2B5EF4-FFF2-40B4-BE49-F238E27FC236}">
                <a16:creationId xmlns:a16="http://schemas.microsoft.com/office/drawing/2014/main" id="{86DF7669-BDCE-4969-A56B-9AA3970611F1}"/>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13" name="Text Placeholder 13">
            <a:extLst>
              <a:ext uri="{FF2B5EF4-FFF2-40B4-BE49-F238E27FC236}">
                <a16:creationId xmlns:a16="http://schemas.microsoft.com/office/drawing/2014/main" id="{E49E14A6-CB9A-44EC-8F86-BC210672A578}"/>
              </a:ext>
            </a:extLst>
          </p:cNvPr>
          <p:cNvSpPr>
            <a:spLocks noGrp="1"/>
          </p:cNvSpPr>
          <p:nvPr>
            <p:ph type="body" sz="quarter" idx="25" hasCustomPrompt="1"/>
          </p:nvPr>
        </p:nvSpPr>
        <p:spPr>
          <a:xfrm>
            <a:off x="311926" y="1481235"/>
            <a:ext cx="3572579"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9" name="Text Placeholder 13">
            <a:extLst>
              <a:ext uri="{FF2B5EF4-FFF2-40B4-BE49-F238E27FC236}">
                <a16:creationId xmlns:a16="http://schemas.microsoft.com/office/drawing/2014/main" id="{5B6B1A50-49F6-4B11-8C86-9BB8E67D6D68}"/>
              </a:ext>
            </a:extLst>
          </p:cNvPr>
          <p:cNvSpPr>
            <a:spLocks noGrp="1"/>
          </p:cNvSpPr>
          <p:nvPr>
            <p:ph type="body" sz="quarter" idx="26" hasCustomPrompt="1"/>
          </p:nvPr>
        </p:nvSpPr>
        <p:spPr>
          <a:xfrm>
            <a:off x="4241567" y="1481235"/>
            <a:ext cx="3572579"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20" name="Text Placeholder 13">
            <a:extLst>
              <a:ext uri="{FF2B5EF4-FFF2-40B4-BE49-F238E27FC236}">
                <a16:creationId xmlns:a16="http://schemas.microsoft.com/office/drawing/2014/main" id="{B65CBD7E-69BD-4C8D-95E2-DB7B2C79E447}"/>
              </a:ext>
            </a:extLst>
          </p:cNvPr>
          <p:cNvSpPr>
            <a:spLocks noGrp="1"/>
          </p:cNvSpPr>
          <p:nvPr>
            <p:ph type="body" sz="quarter" idx="27" hasCustomPrompt="1"/>
          </p:nvPr>
        </p:nvSpPr>
        <p:spPr>
          <a:xfrm>
            <a:off x="8171204" y="1481235"/>
            <a:ext cx="3572579"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Tree>
    <p:extLst>
      <p:ext uri="{BB962C8B-B14F-4D97-AF65-F5344CB8AC3E}">
        <p14:creationId xmlns:p14="http://schemas.microsoft.com/office/powerpoint/2010/main" val="321984495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5"/>
            <a:ext cx="2309154"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03732737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nd Content - Notes">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lvl1pPr>
              <a:def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3" name="Text Placeholder 2"/>
          <p:cNvSpPr>
            <a:spLocks noGrp="1"/>
          </p:cNvSpPr>
          <p:nvPr>
            <p:ph type="body" sz="quarter" idx="10"/>
          </p:nvPr>
        </p:nvSpPr>
        <p:spPr>
          <a:xfrm>
            <a:off x="311926" y="1321235"/>
            <a:ext cx="11431861" cy="4708700"/>
          </a:xfrm>
        </p:spPr>
        <p:txBody>
          <a:bodyPr/>
          <a:lstStyle>
            <a:lvl1pPr marL="0" indent="0">
              <a:spcBef>
                <a:spcPts val="196"/>
              </a:spcBef>
              <a:buNone/>
              <a:defRPr sz="1765" b="0">
                <a:solidFill>
                  <a:schemeClr val="tx1"/>
                </a:solidFill>
                <a:latin typeface="+mn-lt"/>
              </a:defRPr>
            </a:lvl1pPr>
            <a:lvl2pPr>
              <a:spcBef>
                <a:spcPts val="196"/>
              </a:spcBef>
              <a:defRPr sz="1765" b="0">
                <a:solidFill>
                  <a:schemeClr val="tx1"/>
                </a:solidFill>
                <a:latin typeface="+mn-lt"/>
              </a:defRPr>
            </a:lvl2pPr>
            <a:lvl3pPr>
              <a:spcBef>
                <a:spcPts val="196"/>
              </a:spcBef>
              <a:defRPr sz="1765">
                <a:solidFill>
                  <a:schemeClr val="tx1"/>
                </a:solidFill>
                <a:latin typeface="+mn-lt"/>
              </a:defRPr>
            </a:lvl3pPr>
            <a:lvl4pPr>
              <a:spcBef>
                <a:spcPts val="196"/>
              </a:spcBef>
              <a:defRPr sz="1765">
                <a:solidFill>
                  <a:schemeClr val="tx1"/>
                </a:solidFill>
                <a:latin typeface="+mn-lt"/>
              </a:defRPr>
            </a:lvl4pPr>
            <a:lvl5pPr>
              <a:spcBef>
                <a:spcPts val="196"/>
              </a:spcBef>
              <a:defRPr sz="1765">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2456992" cy="324154"/>
          </a:xfrm>
          <a:prstGeom prst="rect">
            <a:avLst/>
          </a:prstGeom>
        </p:spPr>
        <p:txBody>
          <a:bodyPr/>
          <a:lstStyle>
            <a:lvl1pPr>
              <a:defRPr sz="1000"/>
            </a:lvl1pPr>
          </a:lstStyle>
          <a:p>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7" name="Text Placeholder 3">
            <a:extLst>
              <a:ext uri="{FF2B5EF4-FFF2-40B4-BE49-F238E27FC236}">
                <a16:creationId xmlns:a16="http://schemas.microsoft.com/office/drawing/2014/main" id="{A16E6097-417E-4DB0-A4AC-55EC8C11B305}"/>
              </a:ext>
            </a:extLst>
          </p:cNvPr>
          <p:cNvSpPr>
            <a:spLocks noGrp="1"/>
          </p:cNvSpPr>
          <p:nvPr>
            <p:ph type="body" sz="quarter" idx="14" hasCustomPrompt="1"/>
          </p:nvPr>
        </p:nvSpPr>
        <p:spPr>
          <a:xfrm>
            <a:off x="311926" y="6156585"/>
            <a:ext cx="11431861" cy="373563"/>
          </a:xfrm>
        </p:spPr>
        <p:txBody>
          <a:bodyPr vert="horz" wrap="square" lIns="146304" tIns="27432" rIns="146304" bIns="0" rtlCol="0">
            <a:noAutofit/>
          </a:bodyPr>
          <a:lstStyle>
            <a:lvl1pPr marL="0" indent="0">
              <a:buNone/>
              <a:defRPr lang="en-US" sz="784" dirty="0"/>
            </a:lvl1pPr>
          </a:lstStyle>
          <a:p>
            <a:pPr lvl="0"/>
            <a:r>
              <a:rPr lang="en-US"/>
              <a:t>Notes:</a:t>
            </a:r>
          </a:p>
        </p:txBody>
      </p:sp>
      <p:sp>
        <p:nvSpPr>
          <p:cNvPr id="9" name="Slide Number Placeholder 5">
            <a:extLst>
              <a:ext uri="{FF2B5EF4-FFF2-40B4-BE49-F238E27FC236}">
                <a16:creationId xmlns:a16="http://schemas.microsoft.com/office/drawing/2014/main" id="{6DFACFBE-73AF-43FC-AF1B-1EA1C500EF7D}"/>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Tree>
    <p:extLst>
      <p:ext uri="{BB962C8B-B14F-4D97-AF65-F5344CB8AC3E}">
        <p14:creationId xmlns:p14="http://schemas.microsoft.com/office/powerpoint/2010/main" val="86485166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Title and Content - Notes">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lvl1pPr>
              <a:defRPr sz="3600">
                <a:solidFill>
                  <a:schemeClr val="tx1"/>
                </a:solidFill>
                <a:latin typeface="+mj-lt"/>
              </a:defRPr>
            </a:lvl1pPr>
          </a:lstStyle>
          <a:p>
            <a:r>
              <a:rPr lang="en-US"/>
              <a:t>Click to edit Master title style</a:t>
            </a:r>
          </a:p>
        </p:txBody>
      </p:sp>
      <p:sp>
        <p:nvSpPr>
          <p:cNvPr id="3" name="Text Placeholder 2"/>
          <p:cNvSpPr>
            <a:spLocks noGrp="1"/>
          </p:cNvSpPr>
          <p:nvPr>
            <p:ph type="body" sz="quarter" idx="10"/>
          </p:nvPr>
        </p:nvSpPr>
        <p:spPr>
          <a:xfrm>
            <a:off x="311926" y="1879410"/>
            <a:ext cx="5496160" cy="41487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SzPct val="90000"/>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SzPct val="90000"/>
              <a:buFont typeface="Arial" panose="020B0604020202020204" pitchFamily="34" charset="0"/>
              <a:buChar char="•"/>
              <a:defRPr sz="1568">
                <a:solidFill>
                  <a:schemeClr val="tx1"/>
                </a:solidFill>
                <a:latin typeface="+mn-lt"/>
              </a:defRPr>
            </a:lvl3pPr>
            <a:lvl4pPr marL="896386" indent="-224097">
              <a:spcBef>
                <a:spcPts val="196"/>
              </a:spcBef>
              <a:buClr>
                <a:schemeClr val="tx2"/>
              </a:buClr>
              <a:buSzPct val="90000"/>
              <a:buFont typeface="Arial" panose="020B0604020202020204" pitchFamily="34" charset="0"/>
              <a:buChar char="•"/>
              <a:defRPr sz="1568">
                <a:solidFill>
                  <a:schemeClr val="tx1"/>
                </a:solidFill>
                <a:latin typeface="+mn-lt"/>
              </a:defRPr>
            </a:lvl4pPr>
            <a:lvl5pPr marL="1120483" indent="-224097">
              <a:spcBef>
                <a:spcPts val="196"/>
              </a:spcBef>
              <a:buClr>
                <a:schemeClr val="tx2"/>
              </a:buClr>
              <a:buSzPct val="90000"/>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1997054" cy="124775"/>
          </a:xfrm>
          <a:prstGeom prst="rect">
            <a:avLst/>
          </a:prstGeom>
        </p:spPr>
        <p:txBody>
          <a:bodyPr/>
          <a:lstStyle>
            <a:lvl1pPr>
              <a:defRPr sz="1000"/>
            </a:lvl1pPr>
          </a:lstStyle>
          <a:p>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7" name="Text Placeholder 3">
            <a:extLst>
              <a:ext uri="{FF2B5EF4-FFF2-40B4-BE49-F238E27FC236}">
                <a16:creationId xmlns:a16="http://schemas.microsoft.com/office/drawing/2014/main" id="{A16E6097-417E-4DB0-A4AC-55EC8C11B305}"/>
              </a:ext>
            </a:extLst>
          </p:cNvPr>
          <p:cNvSpPr>
            <a:spLocks noGrp="1"/>
          </p:cNvSpPr>
          <p:nvPr>
            <p:ph type="body" sz="quarter" idx="14" hasCustomPrompt="1"/>
          </p:nvPr>
        </p:nvSpPr>
        <p:spPr>
          <a:xfrm>
            <a:off x="311926" y="6156585"/>
            <a:ext cx="11431861" cy="373563"/>
          </a:xfrm>
        </p:spPr>
        <p:txBody>
          <a:bodyPr vert="horz" wrap="square" lIns="146304" tIns="27432" rIns="146304" bIns="0" rtlCol="0">
            <a:noAutofit/>
          </a:bodyPr>
          <a:lstStyle>
            <a:lvl1pPr marL="0" indent="0">
              <a:buNone/>
              <a:defRPr lang="en-US" sz="784" dirty="0"/>
            </a:lvl1pPr>
          </a:lstStyle>
          <a:p>
            <a:pPr lvl="0"/>
            <a:r>
              <a:rPr lang="en-US"/>
              <a:t>Notes:</a:t>
            </a:r>
          </a:p>
        </p:txBody>
      </p:sp>
      <p:sp>
        <p:nvSpPr>
          <p:cNvPr id="9" name="Text Placeholder 2">
            <a:extLst>
              <a:ext uri="{FF2B5EF4-FFF2-40B4-BE49-F238E27FC236}">
                <a16:creationId xmlns:a16="http://schemas.microsoft.com/office/drawing/2014/main" id="{4B280EF6-C755-4EA4-8949-E8A6B8852045}"/>
              </a:ext>
            </a:extLst>
          </p:cNvPr>
          <p:cNvSpPr>
            <a:spLocks noGrp="1"/>
          </p:cNvSpPr>
          <p:nvPr>
            <p:ph type="body" sz="quarter" idx="15"/>
          </p:nvPr>
        </p:nvSpPr>
        <p:spPr>
          <a:xfrm>
            <a:off x="6247627" y="1879410"/>
            <a:ext cx="5496160" cy="41487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20F43608-C511-455E-B9CC-310F64FCDFB3}"/>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11" name="Text Placeholder 13">
            <a:extLst>
              <a:ext uri="{FF2B5EF4-FFF2-40B4-BE49-F238E27FC236}">
                <a16:creationId xmlns:a16="http://schemas.microsoft.com/office/drawing/2014/main" id="{A90D872D-F4B6-4FCF-B555-49E48ADC0782}"/>
              </a:ext>
            </a:extLst>
          </p:cNvPr>
          <p:cNvSpPr>
            <a:spLocks noGrp="1"/>
          </p:cNvSpPr>
          <p:nvPr>
            <p:ph type="body" sz="quarter" idx="24" hasCustomPrompt="1"/>
          </p:nvPr>
        </p:nvSpPr>
        <p:spPr>
          <a:xfrm>
            <a:off x="311926" y="1481235"/>
            <a:ext cx="5496161"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3" name="Text Placeholder 13">
            <a:extLst>
              <a:ext uri="{FF2B5EF4-FFF2-40B4-BE49-F238E27FC236}">
                <a16:creationId xmlns:a16="http://schemas.microsoft.com/office/drawing/2014/main" id="{F5329650-45A2-429D-B011-0E47E099596E}"/>
              </a:ext>
            </a:extLst>
          </p:cNvPr>
          <p:cNvSpPr>
            <a:spLocks noGrp="1"/>
          </p:cNvSpPr>
          <p:nvPr>
            <p:ph type="body" sz="quarter" idx="25" hasCustomPrompt="1"/>
          </p:nvPr>
        </p:nvSpPr>
        <p:spPr>
          <a:xfrm>
            <a:off x="6247626" y="1477536"/>
            <a:ext cx="5496161"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Tree>
    <p:extLst>
      <p:ext uri="{BB962C8B-B14F-4D97-AF65-F5344CB8AC3E}">
        <p14:creationId xmlns:p14="http://schemas.microsoft.com/office/powerpoint/2010/main" val="282667928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4_Title and Content - Notes">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lvl1pPr algn="l" defTabSz="914367" rtl="0" eaLnBrk="1" latinLnBrk="0" hangingPunct="1">
              <a:lnSpc>
                <a:spcPct val="90000"/>
              </a:lnSpc>
              <a:spcBef>
                <a:spcPct val="0"/>
              </a:spcBef>
              <a:buNone/>
              <a:defRPr lang="en-US" sz="36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sp>
        <p:nvSpPr>
          <p:cNvPr id="3" name="Text Placeholder 2"/>
          <p:cNvSpPr>
            <a:spLocks noGrp="1"/>
          </p:cNvSpPr>
          <p:nvPr>
            <p:ph type="body" sz="quarter" idx="10"/>
          </p:nvPr>
        </p:nvSpPr>
        <p:spPr>
          <a:xfrm>
            <a:off x="311926" y="1903684"/>
            <a:ext cx="5561524" cy="18320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1975152" cy="150884"/>
          </a:xfrm>
          <a:prstGeom prst="rect">
            <a:avLst/>
          </a:prstGeom>
        </p:spPr>
        <p:txBody>
          <a:bodyPr/>
          <a:lstStyle>
            <a:lvl1pPr>
              <a:defRPr sz="1000"/>
            </a:lvl1pPr>
          </a:lstStyle>
          <a:p>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7" name="Text Placeholder 3">
            <a:extLst>
              <a:ext uri="{FF2B5EF4-FFF2-40B4-BE49-F238E27FC236}">
                <a16:creationId xmlns:a16="http://schemas.microsoft.com/office/drawing/2014/main" id="{A16E6097-417E-4DB0-A4AC-55EC8C11B305}"/>
              </a:ext>
            </a:extLst>
          </p:cNvPr>
          <p:cNvSpPr>
            <a:spLocks noGrp="1"/>
          </p:cNvSpPr>
          <p:nvPr>
            <p:ph type="body" sz="quarter" idx="14" hasCustomPrompt="1"/>
          </p:nvPr>
        </p:nvSpPr>
        <p:spPr>
          <a:xfrm>
            <a:off x="311926" y="6156585"/>
            <a:ext cx="11431861" cy="373563"/>
          </a:xfrm>
        </p:spPr>
        <p:txBody>
          <a:bodyPr vert="horz" wrap="square" lIns="146304" tIns="27432" rIns="146304" bIns="0" rtlCol="0">
            <a:noAutofit/>
          </a:bodyPr>
          <a:lstStyle>
            <a:lvl1pPr marL="0" indent="0">
              <a:buNone/>
              <a:defRPr lang="en-US" sz="784" dirty="0"/>
            </a:lvl1pPr>
          </a:lstStyle>
          <a:p>
            <a:pPr lvl="0"/>
            <a:r>
              <a:rPr lang="en-US"/>
              <a:t>Notes:</a:t>
            </a:r>
          </a:p>
        </p:txBody>
      </p:sp>
      <p:sp>
        <p:nvSpPr>
          <p:cNvPr id="9" name="Text Placeholder 2">
            <a:extLst>
              <a:ext uri="{FF2B5EF4-FFF2-40B4-BE49-F238E27FC236}">
                <a16:creationId xmlns:a16="http://schemas.microsoft.com/office/drawing/2014/main" id="{4B280EF6-C755-4EA4-8949-E8A6B8852045}"/>
              </a:ext>
            </a:extLst>
          </p:cNvPr>
          <p:cNvSpPr>
            <a:spLocks noGrp="1"/>
          </p:cNvSpPr>
          <p:nvPr>
            <p:ph type="body" sz="quarter" idx="15"/>
          </p:nvPr>
        </p:nvSpPr>
        <p:spPr>
          <a:xfrm>
            <a:off x="6182263" y="1903684"/>
            <a:ext cx="5561524" cy="18320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2769A958-8CC6-45D7-AE25-B2A2A0DEEBE0}"/>
              </a:ext>
            </a:extLst>
          </p:cNvPr>
          <p:cNvSpPr>
            <a:spLocks noGrp="1"/>
          </p:cNvSpPr>
          <p:nvPr>
            <p:ph type="body" sz="quarter" idx="16"/>
          </p:nvPr>
        </p:nvSpPr>
        <p:spPr>
          <a:xfrm>
            <a:off x="311926" y="4281466"/>
            <a:ext cx="5561524" cy="18320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9FADC978-4727-4EEB-91BA-3ADFAB0BA2A7}"/>
              </a:ext>
            </a:extLst>
          </p:cNvPr>
          <p:cNvSpPr>
            <a:spLocks noGrp="1"/>
          </p:cNvSpPr>
          <p:nvPr>
            <p:ph type="body" sz="quarter" idx="17"/>
          </p:nvPr>
        </p:nvSpPr>
        <p:spPr>
          <a:xfrm>
            <a:off x="6182263" y="4281466"/>
            <a:ext cx="5561524" cy="1832002"/>
          </a:xfrm>
        </p:spPr>
        <p:txBody>
          <a:bodyPr/>
          <a:lstStyle>
            <a:lvl1pPr marL="0" indent="0">
              <a:spcBef>
                <a:spcPts val="196"/>
              </a:spcBef>
              <a:buNone/>
              <a:defRPr sz="1568" b="0">
                <a:solidFill>
                  <a:schemeClr val="tx1"/>
                </a:solidFill>
                <a:latin typeface="+mn-lt"/>
              </a:defRPr>
            </a:lvl1pPr>
            <a:lvl2pPr marL="448193" indent="-224097">
              <a:spcBef>
                <a:spcPts val="196"/>
              </a:spcBef>
              <a:buClr>
                <a:schemeClr val="tx2"/>
              </a:buClr>
              <a:buFont typeface="Arial" panose="020B0604020202020204" pitchFamily="34" charset="0"/>
              <a:buChar char="•"/>
              <a:defRPr sz="1568" b="0">
                <a:solidFill>
                  <a:schemeClr val="tx1"/>
                </a:solidFill>
                <a:latin typeface="+mn-lt"/>
              </a:defRPr>
            </a:lvl2pPr>
            <a:lvl3pPr marL="672290" indent="-224097">
              <a:spcBef>
                <a:spcPts val="196"/>
              </a:spcBef>
              <a:buClr>
                <a:schemeClr val="tx2"/>
              </a:buClr>
              <a:buFont typeface="Arial" panose="020B0604020202020204" pitchFamily="34" charset="0"/>
              <a:buChar char="•"/>
              <a:defRPr sz="1568">
                <a:solidFill>
                  <a:schemeClr val="tx1"/>
                </a:solidFill>
                <a:latin typeface="+mn-lt"/>
              </a:defRPr>
            </a:lvl3pPr>
            <a:lvl4pPr marL="896386" indent="-224097">
              <a:spcBef>
                <a:spcPts val="196"/>
              </a:spcBef>
              <a:buClr>
                <a:schemeClr val="tx2"/>
              </a:buClr>
              <a:buFont typeface="Arial" panose="020B0604020202020204" pitchFamily="34" charset="0"/>
              <a:buChar char="•"/>
              <a:defRPr sz="1568">
                <a:solidFill>
                  <a:schemeClr val="tx1"/>
                </a:solidFill>
                <a:latin typeface="+mn-lt"/>
              </a:defRPr>
            </a:lvl4pPr>
            <a:lvl5pPr marL="1120483" indent="-224097">
              <a:spcBef>
                <a:spcPts val="196"/>
              </a:spcBef>
              <a:buClr>
                <a:schemeClr val="tx2"/>
              </a:buClr>
              <a:buFont typeface="Arial" panose="020B0604020202020204" pitchFamily="34" charset="0"/>
              <a:buChar cha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03129B15-5B11-4122-BC70-9CDBD752E49C}"/>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16" name="Text Placeholder 13">
            <a:extLst>
              <a:ext uri="{FF2B5EF4-FFF2-40B4-BE49-F238E27FC236}">
                <a16:creationId xmlns:a16="http://schemas.microsoft.com/office/drawing/2014/main" id="{0E78466A-BCB8-46CB-9BB7-11687BD7AF8F}"/>
              </a:ext>
            </a:extLst>
          </p:cNvPr>
          <p:cNvSpPr>
            <a:spLocks noGrp="1"/>
          </p:cNvSpPr>
          <p:nvPr>
            <p:ph type="body" sz="quarter" idx="25" hasCustomPrompt="1"/>
          </p:nvPr>
        </p:nvSpPr>
        <p:spPr>
          <a:xfrm>
            <a:off x="311924" y="1481235"/>
            <a:ext cx="5561526"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8" name="Text Placeholder 13">
            <a:extLst>
              <a:ext uri="{FF2B5EF4-FFF2-40B4-BE49-F238E27FC236}">
                <a16:creationId xmlns:a16="http://schemas.microsoft.com/office/drawing/2014/main" id="{1AE16EE7-7E3E-4981-A1C0-02FA60689F70}"/>
              </a:ext>
            </a:extLst>
          </p:cNvPr>
          <p:cNvSpPr>
            <a:spLocks noGrp="1"/>
          </p:cNvSpPr>
          <p:nvPr>
            <p:ph type="body" sz="quarter" idx="26" hasCustomPrompt="1"/>
          </p:nvPr>
        </p:nvSpPr>
        <p:spPr>
          <a:xfrm>
            <a:off x="6182261" y="1481235"/>
            <a:ext cx="5561526"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9" name="Text Placeholder 13">
            <a:extLst>
              <a:ext uri="{FF2B5EF4-FFF2-40B4-BE49-F238E27FC236}">
                <a16:creationId xmlns:a16="http://schemas.microsoft.com/office/drawing/2014/main" id="{1BCF62F0-3CE9-44F0-8B81-E8D5143762B3}"/>
              </a:ext>
            </a:extLst>
          </p:cNvPr>
          <p:cNvSpPr>
            <a:spLocks noGrp="1"/>
          </p:cNvSpPr>
          <p:nvPr>
            <p:ph type="body" sz="quarter" idx="27" hasCustomPrompt="1"/>
          </p:nvPr>
        </p:nvSpPr>
        <p:spPr>
          <a:xfrm>
            <a:off x="6182261" y="3868430"/>
            <a:ext cx="5561526"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20" name="Text Placeholder 13">
            <a:extLst>
              <a:ext uri="{FF2B5EF4-FFF2-40B4-BE49-F238E27FC236}">
                <a16:creationId xmlns:a16="http://schemas.microsoft.com/office/drawing/2014/main" id="{23749989-25EA-44F3-83DF-143F3B07F277}"/>
              </a:ext>
            </a:extLst>
          </p:cNvPr>
          <p:cNvSpPr>
            <a:spLocks noGrp="1"/>
          </p:cNvSpPr>
          <p:nvPr>
            <p:ph type="body" sz="quarter" idx="28" hasCustomPrompt="1"/>
          </p:nvPr>
        </p:nvSpPr>
        <p:spPr>
          <a:xfrm>
            <a:off x="311924" y="3868430"/>
            <a:ext cx="5561526" cy="398175"/>
          </a:xfrm>
          <a:noFill/>
        </p:spPr>
        <p:txBody>
          <a:bodyPr lIns="137160" rIns="137160" anchor="ctr"/>
          <a:lstStyle>
            <a:lvl1pPr marL="0" indent="0" algn="ctr">
              <a:buNone/>
              <a:defRPr sz="1765"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Tree>
    <p:extLst>
      <p:ext uri="{BB962C8B-B14F-4D97-AF65-F5344CB8AC3E}">
        <p14:creationId xmlns:p14="http://schemas.microsoft.com/office/powerpoint/2010/main" val="79999272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7_Content with Sidebar and Text">
    <p:spTree>
      <p:nvGrpSpPr>
        <p:cNvPr id="1" name=""/>
        <p:cNvGrpSpPr/>
        <p:nvPr/>
      </p:nvGrpSpPr>
      <p:grpSpPr>
        <a:xfrm>
          <a:off x="0" y="0"/>
          <a:ext cx="0" cy="0"/>
          <a:chOff x="0" y="0"/>
          <a:chExt cx="0" cy="0"/>
        </a:xfrm>
      </p:grpSpPr>
      <p:sp>
        <p:nvSpPr>
          <p:cNvPr id="3" name="Rectangle 2"/>
          <p:cNvSpPr/>
          <p:nvPr userDrawn="1"/>
        </p:nvSpPr>
        <p:spPr bwMode="auto">
          <a:xfrm>
            <a:off x="0" y="0"/>
            <a:ext cx="4124177"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mn-lt"/>
              <a:ea typeface="Segoe UI" pitchFamily="34" charset="0"/>
              <a:cs typeface="Segoe UI" pitchFamily="34" charset="0"/>
            </a:endParaRPr>
          </a:p>
        </p:txBody>
      </p:sp>
      <p:sp>
        <p:nvSpPr>
          <p:cNvPr id="12" name="Footer Placeholder 11"/>
          <p:cNvSpPr>
            <a:spLocks noGrp="1"/>
          </p:cNvSpPr>
          <p:nvPr>
            <p:ph type="ftr" sz="quarter" idx="13"/>
          </p:nvPr>
        </p:nvSpPr>
        <p:spPr>
          <a:xfrm>
            <a:off x="5498835" y="6533845"/>
            <a:ext cx="2205121" cy="150885"/>
          </a:xfrm>
          <a:prstGeom prst="rect">
            <a:avLst/>
          </a:prstGeom>
        </p:spPr>
        <p:txBody>
          <a:bodyPr/>
          <a:lstStyle>
            <a:lvl1pPr>
              <a:defRPr sz="1000">
                <a:solidFill>
                  <a:schemeClr val="tx1"/>
                </a:solidFill>
              </a:defRPr>
            </a:lvl1pPr>
          </a:lstStyle>
          <a:p>
            <a:endParaRPr lang="en-US"/>
          </a:p>
        </p:txBody>
      </p:sp>
      <p:sp>
        <p:nvSpPr>
          <p:cNvPr id="11" name="Text Placeholder 10"/>
          <p:cNvSpPr>
            <a:spLocks noGrp="1"/>
          </p:cNvSpPr>
          <p:nvPr>
            <p:ph type="body" sz="quarter" idx="12" hasCustomPrompt="1"/>
          </p:nvPr>
        </p:nvSpPr>
        <p:spPr>
          <a:xfrm>
            <a:off x="336160"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4403421" y="289511"/>
            <a:ext cx="7519341" cy="1010766"/>
          </a:xfrm>
        </p:spPr>
        <p:txBody>
          <a:bodyPr/>
          <a:lstStyle>
            <a:lvl1pPr>
              <a:defRPr sz="3600">
                <a:solidFill>
                  <a:schemeClr val="tx1"/>
                </a:solidFill>
              </a:defRPr>
            </a:lvl1p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lvl1pPr>
              <a:defRPr sz="1000">
                <a:solidFill>
                  <a:schemeClr val="bg1"/>
                </a:solidFill>
              </a:defRPr>
            </a:lvl1pPr>
          </a:lstStyle>
          <a:p>
            <a:endParaRPr lang="en-US"/>
          </a:p>
        </p:txBody>
      </p:sp>
      <p:sp>
        <p:nvSpPr>
          <p:cNvPr id="7" name="Content Placeholder 6"/>
          <p:cNvSpPr>
            <a:spLocks noGrp="1"/>
          </p:cNvSpPr>
          <p:nvPr>
            <p:ph sz="quarter" idx="16"/>
          </p:nvPr>
        </p:nvSpPr>
        <p:spPr>
          <a:xfrm>
            <a:off x="4403421" y="1300277"/>
            <a:ext cx="7519341" cy="5087655"/>
          </a:xfrm>
        </p:spPr>
        <p:txBody>
          <a:bodyPr/>
          <a:lstStyle>
            <a:lvl1pPr marL="0" indent="0">
              <a:spcBef>
                <a:spcPts val="196"/>
              </a:spcBef>
              <a:buFontTx/>
              <a:buNone/>
              <a:defRPr sz="1765">
                <a:latin typeface="+mn-lt"/>
              </a:defRPr>
            </a:lvl1pPr>
            <a:lvl2pPr marL="448193" indent="-224097">
              <a:spcBef>
                <a:spcPts val="196"/>
              </a:spcBef>
              <a:buClr>
                <a:schemeClr val="tx2"/>
              </a:buClr>
              <a:buFont typeface="Arial" panose="020B0604020202020204" pitchFamily="34" charset="0"/>
              <a:buChar char="•"/>
              <a:defRPr sz="1765">
                <a:latin typeface="+mn-lt"/>
              </a:defRPr>
            </a:lvl2pPr>
            <a:lvl3pPr marL="672290" indent="-224097">
              <a:spcBef>
                <a:spcPts val="196"/>
              </a:spcBef>
              <a:buClr>
                <a:schemeClr val="tx2"/>
              </a:buClr>
              <a:buFont typeface="Arial" panose="020B0604020202020204" pitchFamily="34" charset="0"/>
              <a:buChar char="•"/>
              <a:defRPr sz="1765">
                <a:latin typeface="+mn-lt"/>
              </a:defRPr>
            </a:lvl3pPr>
            <a:lvl4pPr marL="896386" indent="-224097">
              <a:spcBef>
                <a:spcPts val="196"/>
              </a:spcBef>
              <a:buClr>
                <a:schemeClr val="tx2"/>
              </a:buClr>
              <a:buFont typeface="Arial" panose="020B0604020202020204" pitchFamily="34" charset="0"/>
              <a:buChar char="•"/>
              <a:defRPr sz="1765">
                <a:latin typeface="+mn-lt"/>
              </a:defRPr>
            </a:lvl4pPr>
            <a:lvl5pPr marL="1120483" indent="-224097">
              <a:spcBef>
                <a:spcPts val="196"/>
              </a:spcBef>
              <a:buClr>
                <a:schemeClr val="tx2"/>
              </a:buClr>
              <a:buFont typeface="Arial" panose="020B0604020202020204" pitchFamily="34" charset="0"/>
              <a:buChar char="•"/>
              <a:defRPr sz="176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3EB70AFB-B2D1-446C-BF14-752C33AF8F8D}"/>
              </a:ext>
            </a:extLst>
          </p:cNvPr>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Tree>
    <p:extLst>
      <p:ext uri="{BB962C8B-B14F-4D97-AF65-F5344CB8AC3E}">
        <p14:creationId xmlns:p14="http://schemas.microsoft.com/office/powerpoint/2010/main" val="877399787"/>
      </p:ext>
    </p:extLst>
  </p:cSld>
  <p:clrMapOvr>
    <a:masterClrMapping/>
  </p:clrMapOvr>
  <p:transition>
    <p:fade/>
  </p:transition>
  <p:extLst>
    <p:ext uri="{DCECCB84-F9BA-43D5-87BE-67443E8EF086}">
      <p15:sldGuideLst xmlns:p15="http://schemas.microsoft.com/office/powerpoint/2012/main">
        <p15:guide id="1" pos="3285">
          <p15:clr>
            <a:srgbClr val="FBAE40"/>
          </p15:clr>
        </p15:guide>
        <p15:guide id="2" pos="2652">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Date Placeholder 5"/>
          <p:cNvSpPr>
            <a:spLocks noGrp="1"/>
          </p:cNvSpPr>
          <p:nvPr>
            <p:ph type="dt" sz="half" idx="13"/>
          </p:nvPr>
        </p:nvSpPr>
        <p:spPr>
          <a:xfrm>
            <a:off x="385108" y="6533846"/>
            <a:ext cx="2742188" cy="150885"/>
          </a:xfrm>
        </p:spPr>
        <p:txBody>
          <a:bodyPr/>
          <a:lstStyle/>
          <a:p>
            <a:endParaRPr lang="en-US"/>
          </a:p>
        </p:txBody>
      </p:sp>
    </p:spTree>
    <p:extLst>
      <p:ext uri="{BB962C8B-B14F-4D97-AF65-F5344CB8AC3E}">
        <p14:creationId xmlns:p14="http://schemas.microsoft.com/office/powerpoint/2010/main" val="3222182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Whit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2"/>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pic>
        <p:nvPicPr>
          <p:cNvPr id="7" name="Picture 2" descr="Image result for microsoft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1632" y="470067"/>
            <a:ext cx="1427186" cy="304828"/>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45715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z="5882" spc="-98" dirty="0">
                <a:gradFill>
                  <a:gsLst>
                    <a:gs pos="91720">
                      <a:srgbClr val="FFFFFF"/>
                    </a:gs>
                    <a:gs pos="75796">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4904">
                      <a:srgbClr val="FFFFFF"/>
                    </a:gs>
                    <a:gs pos="75796">
                      <a:srgbClr val="FFFFFF"/>
                    </a:gs>
                  </a:gsLst>
                  <a:lin ang="5400000" scaled="0"/>
                </a:gradFill>
                <a:latin typeface="+mn-lt"/>
              </a:defRPr>
            </a:lvl1pPr>
          </a:lstStyle>
          <a:p>
            <a:pPr lvl="0"/>
            <a:r>
              <a:rPr lang="en-US"/>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10"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51273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15666" y="882092"/>
            <a:ext cx="12192001" cy="6858000"/>
          </a:xfrm>
          <a:prstGeom prst="rect">
            <a:avLst/>
          </a:prstGeom>
          <a:gradFill flip="none" rotWithShape="1">
            <a:gsLst>
              <a:gs pos="0">
                <a:schemeClr val="tx1">
                  <a:alpha val="80000"/>
                </a:schemeClr>
              </a:gs>
              <a:gs pos="57000">
                <a:schemeClr val="tx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142879" cy="1793104"/>
          </a:xfrm>
          <a:noFill/>
        </p:spPr>
        <p:txBody>
          <a:bodyPr lIns="146304" tIns="91440" rIns="146304" bIns="91440" anchor="t" anchorCtr="0"/>
          <a:lstStyle>
            <a:lvl1pPr>
              <a:defRPr sz="5882"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8"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18150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 3">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1" name="Rectangle 10"/>
          <p:cNvSpPr/>
          <p:nvPr userDrawn="1"/>
        </p:nvSpPr>
        <p:spPr bwMode="auto">
          <a:xfrm>
            <a:off x="0" y="0"/>
            <a:ext cx="12192001" cy="6858000"/>
          </a:xfrm>
          <a:prstGeom prst="rect">
            <a:avLst/>
          </a:prstGeom>
          <a:gradFill flip="none" rotWithShape="1">
            <a:gsLst>
              <a:gs pos="0">
                <a:schemeClr val="tx1">
                  <a:alpha val="80000"/>
                </a:schemeClr>
              </a:gs>
              <a:gs pos="57000">
                <a:schemeClr val="tx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097144" cy="1793104"/>
          </a:xfrm>
          <a:noFill/>
        </p:spPr>
        <p:txBody>
          <a:bodyPr lIns="146304" tIns="91440" rIns="146304" bIns="91440" anchor="t" anchorCtr="0"/>
          <a:lstStyle>
            <a:lvl1pPr>
              <a:defRPr sz="5882"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10" name="Date Placeholder 5"/>
          <p:cNvSpPr>
            <a:spLocks noGrp="1"/>
          </p:cNvSpPr>
          <p:nvPr>
            <p:ph type="dt" sz="half" idx="13"/>
          </p:nvPr>
        </p:nvSpPr>
        <p:spPr>
          <a:xfrm>
            <a:off x="385108" y="6634852"/>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65522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 4">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Rectangle 11"/>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115438"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10"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3878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30126" y="-563960"/>
            <a:ext cx="12192001" cy="6858000"/>
          </a:xfrm>
          <a:prstGeom prst="rect">
            <a:avLst/>
          </a:prstGeom>
          <a:gradFill flip="none" rotWithShape="1">
            <a:gsLst>
              <a:gs pos="0">
                <a:schemeClr val="tx1">
                  <a:alpha val="80000"/>
                </a:schemeClr>
              </a:gs>
              <a:gs pos="57000">
                <a:schemeClr val="tx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7682" y="2084171"/>
            <a:ext cx="6274974" cy="358620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051408" cy="1793104"/>
          </a:xfrm>
          <a:noFill/>
        </p:spPr>
        <p:txBody>
          <a:bodyPr lIns="146304" tIns="91440" rIns="146304" bIns="91440" anchor="t" anchorCtr="0"/>
          <a:lstStyle>
            <a:lvl1pPr>
              <a:defRPr sz="5882"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10" name="Date Placeholder 5"/>
          <p:cNvSpPr>
            <a:spLocks noGrp="1"/>
          </p:cNvSpPr>
          <p:nvPr>
            <p:ph type="dt" sz="half" idx="13"/>
          </p:nvPr>
        </p:nvSpPr>
        <p:spPr>
          <a:xfrm>
            <a:off x="385108" y="6533846"/>
            <a:ext cx="2742188" cy="15088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93972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8"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4" name="Picture 3" descr="A person sitting at a table using a computer&#10;&#10;Description generated with high confidence">
            <a:extLst>
              <a:ext uri="{FF2B5EF4-FFF2-40B4-BE49-F238E27FC236}">
                <a16:creationId xmlns:a16="http://schemas.microsoft.com/office/drawing/2014/main" id="{69850C43-5AFD-4D78-B922-7A23DE84415D}"/>
              </a:ext>
            </a:extLst>
          </p:cNvPr>
          <p:cNvPicPr>
            <a:picLocks noChangeAspect="1"/>
          </p:cNvPicPr>
          <p:nvPr userDrawn="1"/>
        </p:nvPicPr>
        <p:blipFill rotWithShape="1">
          <a:blip r:embed="rId3"/>
          <a:srcRect l="19525" r="13816"/>
          <a:stretch/>
        </p:blipFill>
        <p:spPr>
          <a:xfrm>
            <a:off x="5494215" y="3029"/>
            <a:ext cx="6853313" cy="6854971"/>
          </a:xfrm>
          <a:prstGeom prst="rect">
            <a:avLst/>
          </a:prstGeom>
        </p:spPr>
      </p:pic>
    </p:spTree>
    <p:extLst>
      <p:ext uri="{BB962C8B-B14F-4D97-AF65-F5344CB8AC3E}">
        <p14:creationId xmlns:p14="http://schemas.microsoft.com/office/powerpoint/2010/main" val="415713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square  -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10" name="Picture 9" descr="A picture containing indoor, wall, table&#10;&#10;Description generated with very high confidence">
            <a:extLst>
              <a:ext uri="{FF2B5EF4-FFF2-40B4-BE49-F238E27FC236}">
                <a16:creationId xmlns:a16="http://schemas.microsoft.com/office/drawing/2014/main" id="{8EBD195D-5B22-4FB4-B394-F9A7C9EED6BA}"/>
              </a:ext>
            </a:extLst>
          </p:cNvPr>
          <p:cNvPicPr>
            <a:picLocks noChangeAspect="1"/>
          </p:cNvPicPr>
          <p:nvPr userDrawn="1"/>
        </p:nvPicPr>
        <p:blipFill rotWithShape="1">
          <a:blip r:embed="rId3"/>
          <a:srcRect l="14160" r="25517"/>
          <a:stretch/>
        </p:blipFill>
        <p:spPr>
          <a:xfrm>
            <a:off x="5338687" y="0"/>
            <a:ext cx="6853314" cy="6858000"/>
          </a:xfrm>
          <a:prstGeom prst="rect">
            <a:avLst/>
          </a:prstGeom>
        </p:spPr>
      </p:pic>
    </p:spTree>
    <p:extLst>
      <p:ext uri="{BB962C8B-B14F-4D97-AF65-F5344CB8AC3E}">
        <p14:creationId xmlns:p14="http://schemas.microsoft.com/office/powerpoint/2010/main" val="463902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square  -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8"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10" name="Picture 9" descr="A person sitting on a bed&#10;&#10;Description generated with high confidence">
            <a:extLst>
              <a:ext uri="{FF2B5EF4-FFF2-40B4-BE49-F238E27FC236}">
                <a16:creationId xmlns:a16="http://schemas.microsoft.com/office/drawing/2014/main" id="{1019B28A-756F-4999-9D5E-B358DDDFEB93}"/>
              </a:ext>
            </a:extLst>
          </p:cNvPr>
          <p:cNvPicPr>
            <a:picLocks noChangeAspect="1"/>
          </p:cNvPicPr>
          <p:nvPr userDrawn="1"/>
        </p:nvPicPr>
        <p:blipFill rotWithShape="1">
          <a:blip r:embed="rId3"/>
          <a:srcRect l="12082" r="21257"/>
          <a:stretch/>
        </p:blipFill>
        <p:spPr>
          <a:xfrm>
            <a:off x="5338689" y="0"/>
            <a:ext cx="6853312" cy="6854887"/>
          </a:xfrm>
          <a:prstGeom prst="rect">
            <a:avLst/>
          </a:prstGeom>
        </p:spPr>
      </p:pic>
    </p:spTree>
    <p:extLst>
      <p:ext uri="{BB962C8B-B14F-4D97-AF65-F5344CB8AC3E}">
        <p14:creationId xmlns:p14="http://schemas.microsoft.com/office/powerpoint/2010/main" val="252146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square - 4">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4" name="Picture 3" descr="A picture containing person, outdoor, ground, woman&#10;&#10;Description generated with high confidence">
            <a:extLst>
              <a:ext uri="{FF2B5EF4-FFF2-40B4-BE49-F238E27FC236}">
                <a16:creationId xmlns:a16="http://schemas.microsoft.com/office/drawing/2014/main" id="{25EE741C-A32A-4125-8B32-9B83C249B80C}"/>
              </a:ext>
            </a:extLst>
          </p:cNvPr>
          <p:cNvPicPr>
            <a:picLocks noChangeAspect="1"/>
          </p:cNvPicPr>
          <p:nvPr userDrawn="1"/>
        </p:nvPicPr>
        <p:blipFill rotWithShape="1">
          <a:blip r:embed="rId3"/>
          <a:srcRect l="26176" r="7251"/>
          <a:stretch/>
        </p:blipFill>
        <p:spPr>
          <a:xfrm>
            <a:off x="5338689" y="0"/>
            <a:ext cx="6853312" cy="6858000"/>
          </a:xfrm>
          <a:prstGeom prst="rect">
            <a:avLst/>
          </a:prstGeom>
        </p:spPr>
      </p:pic>
    </p:spTree>
    <p:extLst>
      <p:ext uri="{BB962C8B-B14F-4D97-AF65-F5344CB8AC3E}">
        <p14:creationId xmlns:p14="http://schemas.microsoft.com/office/powerpoint/2010/main" val="932703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square - 5">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5882"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Date Placeholder 5"/>
          <p:cNvSpPr>
            <a:spLocks noGrp="1"/>
          </p:cNvSpPr>
          <p:nvPr>
            <p:ph type="dt" sz="half" idx="13"/>
          </p:nvPr>
        </p:nvSpPr>
        <p:spPr>
          <a:xfrm>
            <a:off x="385108" y="6533846"/>
            <a:ext cx="2742188" cy="150885"/>
          </a:xfrm>
        </p:spPr>
        <p:txBody>
          <a:bodyPr/>
          <a:lstStyle>
            <a:lvl1pPr>
              <a:defRPr>
                <a:solidFill>
                  <a:schemeClr val="tx1"/>
                </a:solidFill>
              </a:defRPr>
            </a:lvl1pPr>
          </a:lstStyle>
          <a:p>
            <a:endParaRPr lang="en-US"/>
          </a:p>
        </p:txBody>
      </p:sp>
      <p:pic>
        <p:nvPicPr>
          <p:cNvPr id="4" name="Picture 3" descr="A person posing for the camera&#10;&#10;Description generated with high confidence">
            <a:extLst>
              <a:ext uri="{FF2B5EF4-FFF2-40B4-BE49-F238E27FC236}">
                <a16:creationId xmlns:a16="http://schemas.microsoft.com/office/drawing/2014/main" id="{07C8E20C-4776-4DF3-BFB2-BC3B739F3756}"/>
              </a:ext>
            </a:extLst>
          </p:cNvPr>
          <p:cNvPicPr>
            <a:picLocks noChangeAspect="1"/>
          </p:cNvPicPr>
          <p:nvPr userDrawn="1"/>
        </p:nvPicPr>
        <p:blipFill rotWithShape="1">
          <a:blip r:embed="rId3"/>
          <a:srcRect l="36714" r="-1"/>
          <a:stretch/>
        </p:blipFill>
        <p:spPr>
          <a:xfrm>
            <a:off x="5331056" y="3113"/>
            <a:ext cx="6860944" cy="6854887"/>
          </a:xfrm>
          <a:prstGeom prst="rect">
            <a:avLst/>
          </a:prstGeom>
        </p:spPr>
      </p:pic>
    </p:spTree>
    <p:extLst>
      <p:ext uri="{BB962C8B-B14F-4D97-AF65-F5344CB8AC3E}">
        <p14:creationId xmlns:p14="http://schemas.microsoft.com/office/powerpoint/2010/main" val="256387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Footer Placeholder 2"/>
          <p:cNvSpPr>
            <a:spLocks noGrp="1"/>
          </p:cNvSpPr>
          <p:nvPr>
            <p:ph type="ftr" sz="quarter" idx="11"/>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A64EE09E-D5B7-40B0-9125-FC5EF6416E15}" type="slidenum">
              <a:rPr lang="en-US" smtClean="0"/>
              <a:pPr/>
              <a:t>‹#›</a:t>
            </a:fld>
            <a:endParaRPr lang="en-US"/>
          </a:p>
        </p:txBody>
      </p:sp>
      <p:sp>
        <p:nvSpPr>
          <p:cNvPr id="6" name="Date Placeholder 5"/>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408062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1" y="0"/>
            <a:ext cx="5668019" cy="6858000"/>
          </a:xfrm>
        </p:spPr>
        <p:txBody>
          <a:bodyPr anchor="ctr"/>
          <a:lstStyle>
            <a:lvl1pPr marL="0" indent="0">
              <a:buNone/>
              <a:defRPr/>
            </a:lvl1pPr>
          </a:lstStyle>
          <a:p>
            <a:r>
              <a:rPr lang="en-US"/>
              <a:t>Click to add Picture</a:t>
            </a:r>
          </a:p>
        </p:txBody>
      </p:sp>
      <p:sp>
        <p:nvSpPr>
          <p:cNvPr id="6" name="Rectangle 5"/>
          <p:cNvSpPr/>
          <p:nvPr userDrawn="1"/>
        </p:nvSpPr>
        <p:spPr bwMode="auto">
          <a:xfrm>
            <a:off x="5668302" y="0"/>
            <a:ext cx="6523697" cy="68580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3"/>
          <p:cNvSpPr>
            <a:spLocks noGrp="1"/>
          </p:cNvSpPr>
          <p:nvPr>
            <p:ph type="sldNum" sz="quarter" idx="11"/>
          </p:nvPr>
        </p:nvSpPr>
        <p:spPr>
          <a:xfrm>
            <a:off x="11743788" y="6445299"/>
            <a:ext cx="235446" cy="327980"/>
          </a:xfrm>
        </p:spPr>
        <p:txBody>
          <a:bodyPr/>
          <a:lstStyle>
            <a:lvl1pPr>
              <a:defRPr>
                <a:solidFill>
                  <a:schemeClr val="bg1"/>
                </a:solidFill>
              </a:defRPr>
            </a:lvl1pPr>
          </a:lstStyle>
          <a:p>
            <a:fld id="{A64EE09E-D5B7-40B0-9125-FC5EF6416E15}" type="slidenum">
              <a:rPr lang="en-US" smtClean="0"/>
              <a:pPr/>
              <a:t>‹#›</a:t>
            </a:fld>
            <a:endParaRPr lang="en-US"/>
          </a:p>
        </p:txBody>
      </p:sp>
      <p:sp>
        <p:nvSpPr>
          <p:cNvPr id="5" name="Title 1"/>
          <p:cNvSpPr>
            <a:spLocks noGrp="1"/>
          </p:cNvSpPr>
          <p:nvPr>
            <p:ph type="title"/>
          </p:nvPr>
        </p:nvSpPr>
        <p:spPr>
          <a:xfrm>
            <a:off x="0" y="491414"/>
            <a:ext cx="12192000" cy="882105"/>
          </a:xfrm>
          <a:solidFill>
            <a:srgbClr val="0078D7">
              <a:alpha val="90000"/>
            </a:srgbClr>
          </a:solidFill>
        </p:spPr>
        <p:txBody>
          <a:bodyPr lIns="548640"/>
          <a:lstStyle>
            <a:lvl1pPr marL="5322294" indent="0">
              <a:defRPr>
                <a:solidFill>
                  <a:schemeClr val="bg1"/>
                </a:solidFill>
              </a:defRPr>
            </a:lvl1pPr>
          </a:lstStyle>
          <a:p>
            <a:pPr marL="5429250"/>
            <a:r>
              <a:rPr lang="en-US">
                <a:solidFill>
                  <a:schemeClr val="bg1"/>
                </a:solidFill>
              </a:rPr>
              <a:t>Click to edit Master title style</a:t>
            </a:r>
            <a:endParaRPr lang="en-IN">
              <a:solidFill>
                <a:schemeClr val="bg1"/>
              </a:solidFill>
            </a:endParaRPr>
          </a:p>
        </p:txBody>
      </p:sp>
      <p:sp>
        <p:nvSpPr>
          <p:cNvPr id="8" name="Text Placeholder 7"/>
          <p:cNvSpPr>
            <a:spLocks noGrp="1"/>
          </p:cNvSpPr>
          <p:nvPr>
            <p:ph type="body" sz="quarter" idx="12" hasCustomPrompt="1"/>
          </p:nvPr>
        </p:nvSpPr>
        <p:spPr>
          <a:xfrm>
            <a:off x="5668019" y="1531610"/>
            <a:ext cx="6075768" cy="4856323"/>
          </a:xfrm>
        </p:spPr>
        <p:txBody>
          <a:bodyPr/>
          <a:lstStyle>
            <a:lvl1pPr marL="448193" marR="0" indent="-448193" algn="l" defTabSz="914367" rtl="0" eaLnBrk="1" fontAlgn="auto" latinLnBrk="0" hangingPunct="1">
              <a:lnSpc>
                <a:spcPct val="100000"/>
              </a:lnSpc>
              <a:spcBef>
                <a:spcPts val="1765"/>
              </a:spcBef>
              <a:spcAft>
                <a:spcPts val="0"/>
              </a:spcAft>
              <a:buClrTx/>
              <a:buSzPct val="90000"/>
              <a:buFont typeface="+mj-lt"/>
              <a:buAutoNum type="arabicPeriod"/>
              <a:tabLst/>
              <a:defRPr sz="313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a:p>
            <a:pPr marL="448193" marR="0" lvl="0" indent="-448193"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t>Add text here</a:t>
            </a:r>
          </a:p>
        </p:txBody>
      </p:sp>
      <p:sp>
        <p:nvSpPr>
          <p:cNvPr id="2" name="Date Placeholder 1"/>
          <p:cNvSpPr>
            <a:spLocks noGrp="1"/>
          </p:cNvSpPr>
          <p:nvPr>
            <p:ph type="dt" sz="half" idx="13"/>
          </p:nvPr>
        </p:nvSpPr>
        <p:spPr/>
        <p:txBody>
          <a:bodyPr/>
          <a:lstStyle>
            <a:lvl1pPr>
              <a:defRPr>
                <a:solidFill>
                  <a:schemeClr val="bg1"/>
                </a:solidFill>
              </a:defRPr>
            </a:lvl1pPr>
          </a:lstStyle>
          <a:p>
            <a:endParaRPr lang="en-US"/>
          </a:p>
        </p:txBody>
      </p:sp>
      <p:sp>
        <p:nvSpPr>
          <p:cNvPr id="7" name="Footer Placeholder 6"/>
          <p:cNvSpPr>
            <a:spLocks noGrp="1"/>
          </p:cNvSpPr>
          <p:nvPr>
            <p:ph type="ftr" sz="quarter" idx="14"/>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39262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7"/>
          </p:nvPr>
        </p:nvSpPr>
        <p:spPr/>
        <p:txBody>
          <a:bodyPr/>
          <a:lstStyle/>
          <a:p>
            <a:endParaRPr lang="en-US"/>
          </a:p>
        </p:txBody>
      </p:sp>
      <p:sp>
        <p:nvSpPr>
          <p:cNvPr id="9" name="Picture Placeholder 8"/>
          <p:cNvSpPr>
            <a:spLocks noGrp="1"/>
          </p:cNvSpPr>
          <p:nvPr>
            <p:ph type="pic" sz="quarter" idx="18" hasCustomPrompt="1"/>
          </p:nvPr>
        </p:nvSpPr>
        <p:spPr>
          <a:xfrm>
            <a:off x="6167717" y="138685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2399"/>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627"/>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5171"/>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11739" y="5437943"/>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27598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0"/>
          </p:nvPr>
        </p:nvSpPr>
        <p:spPr/>
        <p:txBody>
          <a:bodyPr/>
          <a:lstStyle/>
          <a:p>
            <a:endParaRPr lang="en-US"/>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268126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7" name="Rectangle 16"/>
          <p:cNvSpPr/>
          <p:nvPr userDrawn="1"/>
        </p:nvSpPr>
        <p:spPr bwMode="auto">
          <a:xfrm>
            <a:off x="448211" y="5437586"/>
            <a:ext cx="950212" cy="9503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65">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2"/>
          </p:nvPr>
        </p:nvSpPr>
        <p:spPr/>
        <p:txBody>
          <a:bodyPr/>
          <a:lstStyle/>
          <a:p>
            <a:endParaRPr lang="en-US"/>
          </a:p>
        </p:txBody>
      </p:sp>
    </p:spTree>
    <p:extLst>
      <p:ext uri="{BB962C8B-B14F-4D97-AF65-F5344CB8AC3E}">
        <p14:creationId xmlns:p14="http://schemas.microsoft.com/office/powerpoint/2010/main" val="403254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chemeClr val="accent3"/>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chemeClr val="accent4"/>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5" name="Date Placeholder 4"/>
          <p:cNvSpPr>
            <a:spLocks noGrp="1"/>
          </p:cNvSpPr>
          <p:nvPr>
            <p:ph type="dt" sz="half" idx="16"/>
          </p:nvPr>
        </p:nvSpPr>
        <p:spPr/>
        <p:txBody>
          <a:bodyPr/>
          <a:lstStyle/>
          <a:p>
            <a:endParaRPr lang="en-US"/>
          </a:p>
        </p:txBody>
      </p:sp>
    </p:spTree>
    <p:extLst>
      <p:ext uri="{BB962C8B-B14F-4D97-AF65-F5344CB8AC3E}">
        <p14:creationId xmlns:p14="http://schemas.microsoft.com/office/powerpoint/2010/main" val="37752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chemeClr val="accent3">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p:txBody>
          <a:bodyPr/>
          <a:lstStyle/>
          <a:p>
            <a:endParaRPr lang="en-US"/>
          </a:p>
        </p:txBody>
      </p:sp>
    </p:spTree>
    <p:extLst>
      <p:ext uri="{BB962C8B-B14F-4D97-AF65-F5344CB8AC3E}">
        <p14:creationId xmlns:p14="http://schemas.microsoft.com/office/powerpoint/2010/main" val="249637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34484"/>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chemeClr val="accent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p:txBody>
          <a:body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chemeClr val="accent2"/>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112925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p:txBody>
          <a:body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63318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5" name="Date Placeholder 4"/>
          <p:cNvSpPr>
            <a:spLocks noGrp="1"/>
          </p:cNvSpPr>
          <p:nvPr>
            <p:ph type="dt" sz="half" idx="16"/>
          </p:nvPr>
        </p:nvSpPr>
        <p:spPr/>
        <p:txBody>
          <a:bodyPr/>
          <a:lstStyle/>
          <a:p>
            <a:endParaRPr lang="en-US"/>
          </a:p>
        </p:txBody>
      </p:sp>
    </p:spTree>
    <p:extLst>
      <p:ext uri="{BB962C8B-B14F-4D97-AF65-F5344CB8AC3E}">
        <p14:creationId xmlns:p14="http://schemas.microsoft.com/office/powerpoint/2010/main" val="250237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5241595" cy="6858000"/>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a:xfrm>
            <a:off x="5397224" y="2755512"/>
            <a:ext cx="6346564" cy="1352610"/>
          </a:xfrm>
        </p:spPr>
        <p:txBody>
          <a:bodyPr/>
          <a:lstStyle>
            <a:lvl1pPr>
              <a:defRPr sz="5882">
                <a:solidFill>
                  <a:schemeClr val="tx2"/>
                </a:solidFill>
              </a:defRPr>
            </a:lvl1pPr>
          </a:lstStyle>
          <a:p>
            <a:r>
              <a:rPr lang="en-US"/>
              <a:t>Place holder for text 60pt Segoe UI Light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6" name="Date Placeholder 5"/>
          <p:cNvSpPr>
            <a:spLocks noGrp="1"/>
          </p:cNvSpPr>
          <p:nvPr>
            <p:ph type="dt" sz="half" idx="12"/>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2448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Lef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311926" y="289511"/>
            <a:ext cx="5749612"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311926" y="1308805"/>
            <a:ext cx="5749612"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p:txBody>
          <a:bodyPr/>
          <a:lstStyle/>
          <a:p>
            <a:fld id="{A64EE09E-D5B7-40B0-9125-FC5EF6416E15}" type="slidenum">
              <a:rPr lang="en-US" smtClean="0"/>
              <a:pPr/>
              <a:t>‹#›</a:t>
            </a:fld>
            <a:endParaRPr lang="en-US"/>
          </a:p>
        </p:txBody>
      </p:sp>
      <p:sp>
        <p:nvSpPr>
          <p:cNvPr id="2" name="Date Placeholder 1"/>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407918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chemeClr val="accent1"/>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p:txBody>
          <a:bodyPr/>
          <a:lstStyle/>
          <a:p>
            <a:endParaRPr lang="en-US"/>
          </a:p>
        </p:txBody>
      </p:sp>
      <p:sp>
        <p:nvSpPr>
          <p:cNvPr id="15" name="Slide Number Placeholder 14"/>
          <p:cNvSpPr>
            <a:spLocks noGrp="1"/>
          </p:cNvSpPr>
          <p:nvPr>
            <p:ph type="sldNum" sz="quarter" idx="18"/>
          </p:nvPr>
        </p:nvSpPr>
        <p:spPr/>
        <p:txBody>
          <a:bodyPr/>
          <a:lstStyle/>
          <a:p>
            <a:fld id="{A64EE09E-D5B7-40B0-9125-FC5EF6416E15}" type="slidenum">
              <a:rPr lang="en-US" smtClean="0"/>
              <a:pPr/>
              <a:t>‹#›</a:t>
            </a:fld>
            <a:endParaRPr lang="en-US"/>
          </a:p>
        </p:txBody>
      </p:sp>
      <p:sp>
        <p:nvSpPr>
          <p:cNvPr id="2" name="Date Placeholder 1"/>
          <p:cNvSpPr>
            <a:spLocks noGrp="1"/>
          </p:cNvSpPr>
          <p:nvPr>
            <p:ph type="dt" sz="half" idx="19"/>
          </p:nvPr>
        </p:nvSpPr>
        <p:spPr/>
        <p:txBody>
          <a:bodyPr/>
          <a:lstStyle/>
          <a:p>
            <a:endParaRPr lang="en-US"/>
          </a:p>
        </p:txBody>
      </p:sp>
    </p:spTree>
    <p:extLst>
      <p:ext uri="{BB962C8B-B14F-4D97-AF65-F5344CB8AC3E}">
        <p14:creationId xmlns:p14="http://schemas.microsoft.com/office/powerpoint/2010/main" val="15508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p:txBody>
          <a:bodyPr/>
          <a:lstStyle>
            <a:lvl1pPr>
              <a:defRPr>
                <a:solidFill>
                  <a:schemeClr val="tx1"/>
                </a:solidFill>
              </a:defRPr>
            </a:lvl1pPr>
          </a:lstStyle>
          <a:p>
            <a:fld id="{A64EE09E-D5B7-40B0-9125-FC5EF6416E15}" type="slidenum">
              <a:rPr lang="en-US" smtClean="0"/>
              <a:pPr/>
              <a:t>‹#›</a:t>
            </a:fld>
            <a:endParaRPr lang="en-US"/>
          </a:p>
        </p:txBody>
      </p:sp>
      <p:sp>
        <p:nvSpPr>
          <p:cNvPr id="2" name="Date Placeholder 1"/>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299965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374476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4943488"/>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253546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9111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191130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385070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227601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with Blue head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612454" cy="5377756"/>
          </a:xfrm>
        </p:spPr>
        <p:txBody>
          <a:bodyPr/>
          <a:lstStyle>
            <a:lvl1pPr marL="0" indent="0">
              <a:buNone/>
              <a:defRPr>
                <a:solidFill>
                  <a:schemeClr val="tx2"/>
                </a:solidFill>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p:txBody>
          <a:bodyPr/>
          <a:lstStyle/>
          <a:p>
            <a:endParaRPr lang="en-US"/>
          </a:p>
        </p:txBody>
      </p:sp>
    </p:spTree>
    <p:extLst>
      <p:ext uri="{BB962C8B-B14F-4D97-AF65-F5344CB8AC3E}">
        <p14:creationId xmlns:p14="http://schemas.microsoft.com/office/powerpoint/2010/main" val="224755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5242339"/>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1961"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p:txBody>
          <a:body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42847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9312235-47D3-4E76-AD35-C16F23725955}"/>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6095970" y="6533882"/>
            <a:ext cx="65" cy="150811"/>
          </a:xfrm>
        </p:spPr>
        <p:txBody>
          <a:bodyPr/>
          <a:lstStyle/>
          <a:p>
            <a:endParaRPr lang="en-US"/>
          </a:p>
        </p:txBody>
      </p:sp>
      <p:sp>
        <p:nvSpPr>
          <p:cNvPr id="7" name="Slide Number Placeholder 3"/>
          <p:cNvSpPr>
            <a:spLocks noGrp="1"/>
          </p:cNvSpPr>
          <p:nvPr>
            <p:ph type="sldNum" sz="quarter" idx="13"/>
          </p:nvPr>
        </p:nvSpPr>
        <p:spPr>
          <a:xfrm>
            <a:off x="11743788" y="6445299"/>
            <a:ext cx="235446" cy="327980"/>
          </a:xfr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p:txBody>
          <a:bodyPr/>
          <a:lstStyle/>
          <a:p>
            <a:endParaRPr lang="en-US"/>
          </a:p>
        </p:txBody>
      </p:sp>
    </p:spTree>
    <p:extLst>
      <p:ext uri="{BB962C8B-B14F-4D97-AF65-F5344CB8AC3E}">
        <p14:creationId xmlns:p14="http://schemas.microsoft.com/office/powerpoint/2010/main" val="322105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6095970" y="6533882"/>
            <a:ext cx="65" cy="150811"/>
          </a:xfrm>
        </p:spPr>
        <p:txBody>
          <a:bodyPr/>
          <a:lstStyle/>
          <a:p>
            <a:endParaRPr lang="en-US"/>
          </a:p>
        </p:txBody>
      </p:sp>
      <p:sp>
        <p:nvSpPr>
          <p:cNvPr id="8" name="Slide Number Placeholder 3"/>
          <p:cNvSpPr>
            <a:spLocks noGrp="1"/>
          </p:cNvSpPr>
          <p:nvPr>
            <p:ph type="sldNum" sz="quarter" idx="13"/>
          </p:nvPr>
        </p:nvSpPr>
        <p:spPr>
          <a:xfrm>
            <a:off x="11743788" y="6445299"/>
            <a:ext cx="235446" cy="327980"/>
          </a:xfr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p:txBody>
          <a:bodyPr/>
          <a:lstStyle/>
          <a:p>
            <a:endParaRPr lang="en-US"/>
          </a:p>
        </p:txBody>
      </p:sp>
    </p:spTree>
    <p:extLst>
      <p:ext uri="{BB962C8B-B14F-4D97-AF65-F5344CB8AC3E}">
        <p14:creationId xmlns:p14="http://schemas.microsoft.com/office/powerpoint/2010/main" val="111798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p:txBody>
          <a:bodyPr/>
          <a:lstStyle/>
          <a:p>
            <a:endParaRPr lang="en-US"/>
          </a:p>
        </p:txBody>
      </p:sp>
      <p:sp>
        <p:nvSpPr>
          <p:cNvPr id="8" name="Slide Number Placeholder 7"/>
          <p:cNvSpPr>
            <a:spLocks noGrp="1"/>
          </p:cNvSpPr>
          <p:nvPr>
            <p:ph type="sldNum" sz="quarter" idx="13"/>
          </p:nvPr>
        </p:nvSpPr>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p:txBody>
          <a:bodyPr/>
          <a:lstStyle/>
          <a:p>
            <a:endParaRPr lang="en-US"/>
          </a:p>
        </p:txBody>
      </p:sp>
    </p:spTree>
    <p:extLst>
      <p:ext uri="{BB962C8B-B14F-4D97-AF65-F5344CB8AC3E}">
        <p14:creationId xmlns:p14="http://schemas.microsoft.com/office/powerpoint/2010/main" val="149635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89945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A64EE09E-D5B7-40B0-9125-FC5EF6416E15}" type="slidenum">
              <a:rPr lang="en-US" smtClean="0"/>
              <a:pPr/>
              <a:t>‹#›</a:t>
            </a:fld>
            <a:endParaRPr lang="en-US"/>
          </a:p>
        </p:txBody>
      </p:sp>
      <p:sp>
        <p:nvSpPr>
          <p:cNvPr id="5" name="Date Placeholder 4"/>
          <p:cNvSpPr>
            <a:spLocks noGrp="1"/>
          </p:cNvSpPr>
          <p:nvPr>
            <p:ph type="dt" sz="half" idx="12"/>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65623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7" name="Date Placeholder 6"/>
          <p:cNvSpPr>
            <a:spLocks noGrp="1"/>
          </p:cNvSpPr>
          <p:nvPr>
            <p:ph type="dt" sz="half" idx="13"/>
          </p:nvPr>
        </p:nvSpPr>
        <p:spPr/>
        <p:txBody>
          <a:bodyPr/>
          <a:lstStyle/>
          <a:p>
            <a:endParaRPr lang="en-US"/>
          </a:p>
        </p:txBody>
      </p:sp>
      <p:sp>
        <p:nvSpPr>
          <p:cNvPr id="8" name="Footer Placeholder 7"/>
          <p:cNvSpPr>
            <a:spLocks noGrp="1"/>
          </p:cNvSpPr>
          <p:nvPr>
            <p:ph type="ftr" sz="quarter" idx="14"/>
          </p:nvPr>
        </p:nvSpPr>
        <p:spPr/>
        <p:txBody>
          <a:bodyPr/>
          <a:lstStyle/>
          <a:p>
            <a:endParaRPr lang="en-US"/>
          </a:p>
        </p:txBody>
      </p:sp>
      <p:sp>
        <p:nvSpPr>
          <p:cNvPr id="9" name="Slide Number Placeholder 8"/>
          <p:cNvSpPr>
            <a:spLocks noGrp="1"/>
          </p:cNvSpPr>
          <p:nvPr>
            <p:ph type="sldNum" sz="quarter" idx="15"/>
          </p:nvPr>
        </p:nvSpPr>
        <p:spPr/>
        <p:txBody>
          <a:bodyPr/>
          <a:lstStyle/>
          <a:p>
            <a:fld id="{A64EE09E-D5B7-40B0-9125-FC5EF6416E15}" type="slidenum">
              <a:rPr lang="en-US" smtClean="0"/>
              <a:pPr/>
              <a:t>‹#›</a:t>
            </a:fld>
            <a:endParaRPr lang="en-US"/>
          </a:p>
        </p:txBody>
      </p:sp>
    </p:spTree>
    <p:extLst>
      <p:ext uri="{BB962C8B-B14F-4D97-AF65-F5344CB8AC3E}">
        <p14:creationId xmlns:p14="http://schemas.microsoft.com/office/powerpoint/2010/main" val="253544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6" name="Date Placeholder 5"/>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A64EE09E-D5B7-40B0-9125-FC5EF6416E15}" type="slidenum">
              <a:rPr lang="en-US" smtClean="0"/>
              <a:pPr/>
              <a:t>‹#›</a:t>
            </a:fld>
            <a:endParaRPr lang="en-US"/>
          </a:p>
        </p:txBody>
      </p:sp>
    </p:spTree>
    <p:extLst>
      <p:ext uri="{BB962C8B-B14F-4D97-AF65-F5344CB8AC3E}">
        <p14:creationId xmlns:p14="http://schemas.microsoft.com/office/powerpoint/2010/main" val="249911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6" name="Date Placeholder 5"/>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A64EE09E-D5B7-40B0-9125-FC5EF6416E15}" type="slidenum">
              <a:rPr lang="en-US" smtClean="0"/>
              <a:pPr/>
              <a:t>‹#›</a:t>
            </a:fld>
            <a:endParaRPr lang="en-US"/>
          </a:p>
        </p:txBody>
      </p:sp>
    </p:spTree>
    <p:extLst>
      <p:ext uri="{BB962C8B-B14F-4D97-AF65-F5344CB8AC3E}">
        <p14:creationId xmlns:p14="http://schemas.microsoft.com/office/powerpoint/2010/main" val="419898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6" name="Date Placeholder 5"/>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A64EE09E-D5B7-40B0-9125-FC5EF6416E15}" type="slidenum">
              <a:rPr lang="en-US" smtClean="0"/>
              <a:pPr/>
              <a:t>‹#›</a:t>
            </a:fld>
            <a:endParaRPr lang="en-US"/>
          </a:p>
        </p:txBody>
      </p:sp>
    </p:spTree>
    <p:extLst>
      <p:ext uri="{BB962C8B-B14F-4D97-AF65-F5344CB8AC3E}">
        <p14:creationId xmlns:p14="http://schemas.microsoft.com/office/powerpoint/2010/main" val="2780758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6095970" y="6533882"/>
            <a:ext cx="65" cy="150811"/>
          </a:xfrm>
        </p:spPr>
        <p:txBody>
          <a:bodyPr/>
          <a:lstStyle/>
          <a:p>
            <a:endParaRPr lang="en-US"/>
          </a:p>
        </p:txBody>
      </p:sp>
      <p:sp>
        <p:nvSpPr>
          <p:cNvPr id="3" name="Slide Number Placeholder 3"/>
          <p:cNvSpPr>
            <a:spLocks noGrp="1"/>
          </p:cNvSpPr>
          <p:nvPr>
            <p:ph type="sldNum" sz="quarter" idx="11"/>
          </p:nvPr>
        </p:nvSpPr>
        <p:spPr>
          <a:xfrm>
            <a:off x="11743788" y="6445299"/>
            <a:ext cx="235446" cy="327980"/>
          </a:xfrm>
        </p:spPr>
        <p:txBody>
          <a:bodyPr/>
          <a:lstStyle/>
          <a:p>
            <a:fld id="{A64EE09E-D5B7-40B0-9125-FC5EF6416E15}" type="slidenum">
              <a:rPr lang="en-US" smtClean="0"/>
              <a:pPr/>
              <a:t>‹#›</a:t>
            </a:fld>
            <a:endParaRPr lang="en-US"/>
          </a:p>
        </p:txBody>
      </p:sp>
      <p:sp>
        <p:nvSpPr>
          <p:cNvPr id="4" name="Date Placeholder 3"/>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188361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6095970" y="6533882"/>
            <a:ext cx="65" cy="150811"/>
          </a:xfrm>
        </p:spPr>
        <p:txBody>
          <a:bodyPr/>
          <a:lstStyle/>
          <a:p>
            <a:endParaRPr lang="en-US"/>
          </a:p>
        </p:txBody>
      </p:sp>
      <p:sp>
        <p:nvSpPr>
          <p:cNvPr id="3" name="Slide Number Placeholder 3"/>
          <p:cNvSpPr>
            <a:spLocks noGrp="1"/>
          </p:cNvSpPr>
          <p:nvPr>
            <p:ph type="sldNum" sz="quarter" idx="11"/>
          </p:nvPr>
        </p:nvSpPr>
        <p:spPr>
          <a:xfrm>
            <a:off x="11743788" y="6445299"/>
            <a:ext cx="235446" cy="327980"/>
          </a:xfrm>
        </p:spPr>
        <p:txBody>
          <a:bodyPr/>
          <a:lstStyle/>
          <a:p>
            <a:fld id="{A64EE09E-D5B7-40B0-9125-FC5EF6416E15}" type="slidenum">
              <a:rPr lang="en-US" smtClean="0"/>
              <a:pPr/>
              <a:t>‹#›</a:t>
            </a:fld>
            <a:endParaRPr lang="en-US"/>
          </a:p>
        </p:txBody>
      </p:sp>
      <p:sp>
        <p:nvSpPr>
          <p:cNvPr id="4" name="Date Placeholder 3"/>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1604614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2"/>
          <p:cNvSpPr>
            <a:spLocks noGrp="1"/>
          </p:cNvSpPr>
          <p:nvPr>
            <p:ph type="ftr" sz="quarter" idx="3"/>
          </p:nvPr>
        </p:nvSpPr>
        <p:spPr>
          <a:xfrm>
            <a:off x="6095970" y="6533882"/>
            <a:ext cx="65" cy="150811"/>
          </a:xfrm>
          <a:prstGeom prst="rect">
            <a:avLst/>
          </a:prstGeom>
        </p:spPr>
        <p:txBody>
          <a:bodyPr vert="horz" wrap="none" lIns="0" tIns="0" rIns="0" bIns="0" rtlCol="0" anchor="ctr">
            <a:spAutoFit/>
          </a:bodyPr>
          <a:lstStyle>
            <a:lvl1pPr algn="ctr">
              <a:defRPr sz="980">
                <a:solidFill>
                  <a:schemeClr val="tx1"/>
                </a:solidFill>
              </a:defRPr>
            </a:lvl1pPr>
          </a:lstStyle>
          <a:p>
            <a:endParaRPr lang="en-US"/>
          </a:p>
        </p:txBody>
      </p:sp>
      <p:sp>
        <p:nvSpPr>
          <p:cNvPr id="9" name="Slide Number Placeholder 5"/>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4" name="Date Placeholder 3"/>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2635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13954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760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Usage_Guideline_Slide">
    <p:spTree>
      <p:nvGrpSpPr>
        <p:cNvPr id="1" name=""/>
        <p:cNvGrpSpPr/>
        <p:nvPr/>
      </p:nvGrpSpPr>
      <p:grpSpPr>
        <a:xfrm>
          <a:off x="0" y="0"/>
          <a:ext cx="0" cy="0"/>
          <a:chOff x="0" y="0"/>
          <a:chExt cx="0" cy="0"/>
        </a:xfrm>
      </p:grpSpPr>
      <p:sp>
        <p:nvSpPr>
          <p:cNvPr id="13" name="Rectangle 12"/>
          <p:cNvSpPr/>
          <p:nvPr userDrawn="1"/>
        </p:nvSpPr>
        <p:spPr bwMode="auto">
          <a:xfrm>
            <a:off x="2359153" y="5632704"/>
            <a:ext cx="9832848" cy="122529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4" name="TextBox 13"/>
          <p:cNvSpPr txBox="1"/>
          <p:nvPr userDrawn="1"/>
        </p:nvSpPr>
        <p:spPr>
          <a:xfrm>
            <a:off x="269241" y="283465"/>
            <a:ext cx="9336505" cy="904863"/>
          </a:xfrm>
          <a:prstGeom prst="rect">
            <a:avLst/>
          </a:prstGeom>
        </p:spPr>
        <p:txBody>
          <a:bodyPr vert="horz" wrap="square" lIns="182854" tIns="91427" rIns="182854" bIns="91427" rtlCol="0" anchor="t" anchorCtr="0">
            <a:noAutofit/>
          </a:bodyPr>
          <a:lstStyle>
            <a:lvl1pPr defTabSz="914367">
              <a:lnSpc>
                <a:spcPct val="90000"/>
              </a:lnSpc>
              <a:spcBef>
                <a:spcPct val="0"/>
              </a:spcBef>
              <a:buNone/>
              <a:defRPr lang="en-US" sz="4400" b="0" cap="none" spc="-100" baseline="0" dirty="0" smtClean="0">
                <a:ln w="3175">
                  <a:noFill/>
                </a:ln>
                <a:solidFill>
                  <a:schemeClr val="accent5"/>
                </a:solidFill>
                <a:effectLst/>
                <a:latin typeface="+mj-lt"/>
                <a:cs typeface="Segoe UI" pitchFamily="34" charset="0"/>
              </a:defRPr>
            </a:lvl1pPr>
          </a:lstStyle>
          <a:p>
            <a:pPr lvl="0"/>
            <a:r>
              <a:rPr lang="en-US" sz="4313"/>
              <a:t>Microsoft brand guidelines</a:t>
            </a:r>
          </a:p>
        </p:txBody>
      </p:sp>
      <p:sp>
        <p:nvSpPr>
          <p:cNvPr id="16" name="TextBox 15"/>
          <p:cNvSpPr txBox="1"/>
          <p:nvPr userDrawn="1"/>
        </p:nvSpPr>
        <p:spPr>
          <a:xfrm>
            <a:off x="278156" y="1213844"/>
            <a:ext cx="4287022" cy="1295571"/>
          </a:xfrm>
          <a:prstGeom prst="rect">
            <a:avLst/>
          </a:prstGeom>
          <a:noFill/>
        </p:spPr>
        <p:txBody>
          <a:bodyPr wrap="square" lIns="182854" tIns="146284" rIns="182854" bIns="146284" rtlCol="0">
            <a:spAutoFit/>
          </a:bodyPr>
          <a:lstStyle/>
          <a:p>
            <a:pPr>
              <a:lnSpc>
                <a:spcPct val="90000"/>
              </a:lnSpc>
              <a:spcAft>
                <a:spcPts val="600"/>
              </a:spcAft>
            </a:pPr>
            <a:r>
              <a:rPr lang="en-US" sz="1765" b="1">
                <a:solidFill>
                  <a:schemeClr val="accent5">
                    <a:lumMod val="75000"/>
                  </a:schemeClr>
                </a:solidFill>
                <a:latin typeface="Segoe UI" charset="0"/>
                <a:ea typeface="Segoe UI" charset="0"/>
                <a:cs typeface="Segoe UI" charset="0"/>
              </a:rPr>
              <a:t>Looking for more </a:t>
            </a:r>
            <a:br>
              <a:rPr lang="en-US" sz="1765" b="1">
                <a:solidFill>
                  <a:schemeClr val="accent5">
                    <a:lumMod val="75000"/>
                  </a:schemeClr>
                </a:solidFill>
                <a:latin typeface="Segoe UI" charset="0"/>
                <a:ea typeface="Segoe UI" charset="0"/>
                <a:cs typeface="Segoe UI" charset="0"/>
              </a:rPr>
            </a:br>
            <a:r>
              <a:rPr lang="en-US" sz="1765" b="1">
                <a:solidFill>
                  <a:schemeClr val="accent5">
                    <a:lumMod val="75000"/>
                  </a:schemeClr>
                </a:solidFill>
                <a:latin typeface="Segoe UI" charset="0"/>
                <a:ea typeface="Segoe UI" charset="0"/>
                <a:cs typeface="Segoe UI" charset="0"/>
              </a:rPr>
              <a:t>slide resources?</a:t>
            </a:r>
          </a:p>
          <a:p>
            <a:pPr>
              <a:lnSpc>
                <a:spcPct val="90000"/>
              </a:lnSpc>
              <a:spcAft>
                <a:spcPts val="600"/>
              </a:spcAft>
            </a:pPr>
            <a:r>
              <a:rPr lang="en-US" sz="1568">
                <a:solidFill>
                  <a:schemeClr val="accent5">
                    <a:lumMod val="75000"/>
                  </a:schemeClr>
                </a:solidFill>
              </a:rPr>
              <a:t>Brand Central has more guidelines </a:t>
            </a:r>
            <a:br>
              <a:rPr lang="en-US" sz="1568">
                <a:solidFill>
                  <a:schemeClr val="accent5">
                    <a:lumMod val="75000"/>
                  </a:schemeClr>
                </a:solidFill>
              </a:rPr>
            </a:br>
            <a:r>
              <a:rPr lang="en-US" sz="1568">
                <a:solidFill>
                  <a:schemeClr val="accent5">
                    <a:lumMod val="75000"/>
                  </a:schemeClr>
                </a:solidFill>
              </a:rPr>
              <a:t>and tools for use online.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686" r="11308" b="2412"/>
          <a:stretch/>
        </p:blipFill>
        <p:spPr>
          <a:xfrm>
            <a:off x="5029201" y="1364351"/>
            <a:ext cx="6895880" cy="4376198"/>
          </a:xfrm>
          <a:prstGeom prst="rect">
            <a:avLst/>
          </a:prstGeom>
          <a:ln>
            <a:solidFill>
              <a:schemeClr val="tx1"/>
            </a:solidFill>
          </a:ln>
        </p:spPr>
      </p:pic>
    </p:spTree>
    <p:extLst>
      <p:ext uri="{BB962C8B-B14F-4D97-AF65-F5344CB8AC3E}">
        <p14:creationId xmlns:p14="http://schemas.microsoft.com/office/powerpoint/2010/main" val="92925612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586391" y="1434373"/>
            <a:ext cx="11018520" cy="860012"/>
          </a:xfrm>
        </p:spPr>
        <p:txBody>
          <a:bodyPr wrap="square">
            <a:noAutofit/>
          </a:bodyPr>
          <a:lstStyle>
            <a:lvl1pPr marL="0" indent="0">
              <a:buNone/>
              <a:defRPr sz="1600"/>
            </a:lvl1pPr>
            <a:lvl2pPr marL="121911" indent="0">
              <a:buNone/>
              <a:defRPr sz="1200"/>
            </a:lvl2pPr>
            <a:lvl3pPr marL="243820" indent="0">
              <a:buNone/>
              <a:defRPr/>
            </a:lvl3pPr>
            <a:lvl4pPr marL="365730" indent="0">
              <a:buNone/>
              <a:defRPr/>
            </a:lvl4pPr>
            <a:lvl5pPr marL="48764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EF78B01C-D1B2-4B9E-A81B-6E6A4130E4CC}"/>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95478784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1809">
          <p15:clr>
            <a:srgbClr val="5ACBF0"/>
          </p15:clr>
        </p15:guide>
        <p15:guide id="4" orient="horz" pos="254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8600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BD6B1CF7-B30A-4666-A654-8273904B7F91}"/>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878527891"/>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2"/>
            <a:ext cx="5212080" cy="860012"/>
          </a:xfrm>
        </p:spPr>
        <p:txBody>
          <a:bodyPr wrap="square">
            <a:spAutoFit/>
          </a:bodyPr>
          <a:lstStyle>
            <a:lvl1pPr marL="0" indent="0">
              <a:spcBef>
                <a:spcPts val="653"/>
              </a:spcBef>
              <a:buClr>
                <a:schemeClr val="tx1"/>
              </a:buClr>
              <a:buFont typeface="Wingdings" panose="05000000000000000000" pitchFamily="2" charset="2"/>
              <a:buNone/>
              <a:defRPr sz="1493" b="0">
                <a:latin typeface="Segoe UI Semilight" panose="020B0402040204020203" pitchFamily="34" charset="0"/>
                <a:cs typeface="Segoe UI Semilight" panose="020B0402040204020203" pitchFamily="34" charset="0"/>
              </a:defRPr>
            </a:lvl1pPr>
            <a:lvl2pPr marL="136302" indent="0">
              <a:buFont typeface="Wingdings" panose="05000000000000000000" pitchFamily="2" charset="2"/>
              <a:buNone/>
              <a:defRPr sz="1067" b="0"/>
            </a:lvl2pPr>
            <a:lvl3pPr marL="240434" indent="0">
              <a:buFont typeface="Wingdings" panose="05000000000000000000" pitchFamily="2" charset="2"/>
              <a:buNone/>
              <a:tabLst/>
              <a:defRPr sz="854" b="0"/>
            </a:lvl3pPr>
            <a:lvl4pPr marL="347952" indent="0">
              <a:buFont typeface="Wingdings" panose="05000000000000000000" pitchFamily="2" charset="2"/>
              <a:buNone/>
              <a:defRPr sz="747" b="0"/>
            </a:lvl4pPr>
            <a:lvl5pPr marL="455470" indent="0">
              <a:buFont typeface="Wingdings" panose="05000000000000000000" pitchFamily="2" charset="2"/>
              <a:buNone/>
              <a:tabLst/>
              <a:defRPr sz="74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2"/>
            <a:ext cx="5212080" cy="860012"/>
          </a:xfrm>
        </p:spPr>
        <p:txBody>
          <a:bodyPr wrap="square">
            <a:spAutoFit/>
          </a:bodyPr>
          <a:lstStyle>
            <a:lvl1pPr marL="0" indent="0">
              <a:spcBef>
                <a:spcPts val="653"/>
              </a:spcBef>
              <a:buClr>
                <a:schemeClr val="tx1"/>
              </a:buClr>
              <a:buFont typeface="Wingdings" panose="05000000000000000000" pitchFamily="2" charset="2"/>
              <a:buNone/>
              <a:defRPr sz="1493" b="0">
                <a:latin typeface="Segoe UI Semilight" panose="020B0402040204020203" pitchFamily="34" charset="0"/>
                <a:cs typeface="Segoe UI Semilight" panose="020B0402040204020203" pitchFamily="34" charset="0"/>
              </a:defRPr>
            </a:lvl1pPr>
            <a:lvl2pPr marL="136302" indent="0">
              <a:buFont typeface="Wingdings" panose="05000000000000000000" pitchFamily="2" charset="2"/>
              <a:buNone/>
              <a:defRPr sz="1067" b="0"/>
            </a:lvl2pPr>
            <a:lvl3pPr marL="240434" indent="0">
              <a:buFont typeface="Wingdings" panose="05000000000000000000" pitchFamily="2" charset="2"/>
              <a:buNone/>
              <a:tabLst/>
              <a:defRPr sz="854" b="0"/>
            </a:lvl3pPr>
            <a:lvl4pPr marL="347952" indent="0">
              <a:buFont typeface="Wingdings" panose="05000000000000000000" pitchFamily="2" charset="2"/>
              <a:buNone/>
              <a:defRPr sz="747" b="0"/>
            </a:lvl4pPr>
            <a:lvl5pPr marL="455470" indent="0">
              <a:buFont typeface="Wingdings" panose="05000000000000000000" pitchFamily="2" charset="2"/>
              <a:buNone/>
              <a:tabLst/>
              <a:defRPr sz="74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D22D0DE9-9E4F-4A3D-BFAB-DC4052500F00}"/>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2413604098"/>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44">
          <p15:clr>
            <a:srgbClr val="5ACBF0"/>
          </p15:clr>
        </p15:guide>
        <p15:guide id="3" orient="horz" pos="180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3"/>
            <a:ext cx="5212080" cy="860012"/>
          </a:xfrm>
        </p:spPr>
        <p:txBody>
          <a:bodyPr wrap="square">
            <a:spAutoFit/>
          </a:bodyPr>
          <a:lstStyle>
            <a:lvl1pPr marL="123603" indent="-123603">
              <a:spcBef>
                <a:spcPts val="653"/>
              </a:spcBef>
              <a:buClr>
                <a:schemeClr val="tx1"/>
              </a:buClr>
              <a:buFont typeface="Wingdings" panose="05000000000000000000" pitchFamily="2" charset="2"/>
              <a:buChar char=""/>
              <a:defRPr sz="1493" b="0">
                <a:latin typeface="Segoe UI Semilight" panose="020B0402040204020203" pitchFamily="34" charset="0"/>
                <a:cs typeface="Segoe UI Semilight" panose="020B0402040204020203" pitchFamily="34" charset="0"/>
              </a:defRPr>
            </a:lvl1pPr>
            <a:lvl2pPr marL="227736" indent="-91432">
              <a:buFont typeface="Wingdings" panose="05000000000000000000" pitchFamily="2" charset="2"/>
              <a:buChar char=""/>
              <a:defRPr sz="1067" b="0"/>
            </a:lvl2pPr>
            <a:lvl3pPr marL="341180" indent="-100746">
              <a:buFont typeface="Wingdings" panose="05000000000000000000" pitchFamily="2" charset="2"/>
              <a:buChar char=""/>
              <a:tabLst/>
              <a:defRPr sz="854" b="0"/>
            </a:lvl3pPr>
            <a:lvl4pPr marL="441924" indent="-93973">
              <a:buFont typeface="Wingdings" panose="05000000000000000000" pitchFamily="2" charset="2"/>
              <a:buChar char=""/>
              <a:defRPr sz="747" b="0"/>
            </a:lvl4pPr>
            <a:lvl5pPr marL="546056" indent="-90587">
              <a:buFont typeface="Wingdings" panose="05000000000000000000" pitchFamily="2" charset="2"/>
              <a:buChar char=""/>
              <a:tabLst/>
              <a:defRPr sz="74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3"/>
            <a:ext cx="5212080" cy="860012"/>
          </a:xfrm>
        </p:spPr>
        <p:txBody>
          <a:bodyPr wrap="square">
            <a:spAutoFit/>
          </a:bodyPr>
          <a:lstStyle>
            <a:lvl1pPr marL="123603" indent="-123603">
              <a:spcBef>
                <a:spcPts val="653"/>
              </a:spcBef>
              <a:buClr>
                <a:schemeClr val="tx1"/>
              </a:buClr>
              <a:buFont typeface="Wingdings" panose="05000000000000000000" pitchFamily="2" charset="2"/>
              <a:buChar char=""/>
              <a:defRPr sz="1493" b="0">
                <a:latin typeface="Segoe UI Semilight" panose="020B0402040204020203" pitchFamily="34" charset="0"/>
                <a:cs typeface="Segoe UI Semilight" panose="020B0402040204020203" pitchFamily="34" charset="0"/>
              </a:defRPr>
            </a:lvl1pPr>
            <a:lvl2pPr marL="227736" indent="-91432">
              <a:buFont typeface="Wingdings" panose="05000000000000000000" pitchFamily="2" charset="2"/>
              <a:buChar char=""/>
              <a:defRPr sz="1067" b="0"/>
            </a:lvl2pPr>
            <a:lvl3pPr marL="341180" indent="-100746">
              <a:buFont typeface="Wingdings" panose="05000000000000000000" pitchFamily="2" charset="2"/>
              <a:buChar char=""/>
              <a:tabLst/>
              <a:defRPr sz="854" b="0"/>
            </a:lvl3pPr>
            <a:lvl4pPr marL="441924" indent="-93973">
              <a:buFont typeface="Wingdings" panose="05000000000000000000" pitchFamily="2" charset="2"/>
              <a:buChar char=""/>
              <a:defRPr sz="747" b="0"/>
            </a:lvl4pPr>
            <a:lvl5pPr marL="546056" indent="-90587">
              <a:buFont typeface="Wingdings" panose="05000000000000000000" pitchFamily="2" charset="2"/>
              <a:buChar char=""/>
              <a:tabLst/>
              <a:defRPr sz="74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925C5CC9-6B80-4E45-8FA4-80B1B21D7F47}"/>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2766483566"/>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52">
          <p15:clr>
            <a:srgbClr val="5ACBF0"/>
          </p15:clr>
        </p15:guide>
        <p15:guide id="3" orient="horz" pos="180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401DC771-E92A-4E5A-845F-333B6073F031}"/>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49810573"/>
      </p:ext>
    </p:extLst>
  </p:cSld>
  <p:clrMapOvr>
    <a:masterClrMapping/>
  </p:clrMapOvr>
  <p:transition>
    <p:fade/>
  </p:transition>
  <p:extLst>
    <p:ext uri="{DCECCB84-F9BA-43D5-87BE-67443E8EF086}">
      <p15:sldGuideLst xmlns:p15="http://schemas.microsoft.com/office/powerpoint/2012/main">
        <p15:guide id="3" orient="horz" pos="1800">
          <p15:clr>
            <a:srgbClr val="5ACBF0"/>
          </p15:clr>
        </p15:guide>
        <p15:guide id="4" orient="horz" pos="2552">
          <p15:clr>
            <a:srgbClr val="5ACBF0"/>
          </p15:clr>
        </p15:guide>
        <p15:guide id="5" orient="horz" pos="5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5B7EB9AC-0A82-46B0-814E-FABBE11493E2}"/>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563048350"/>
      </p:ext>
    </p:extLst>
  </p:cSld>
  <p:clrMapOvr>
    <a:masterClrMapping/>
  </p:clrMapOvr>
  <p:transition>
    <p:fade/>
  </p:transition>
  <p:extLst>
    <p:ext uri="{DCECCB84-F9BA-43D5-87BE-67443E8EF086}">
      <p15:sldGuideLst xmlns:p15="http://schemas.microsoft.com/office/powerpoint/2012/main">
        <p15:guide id="6" pos="1557">
          <p15:clr>
            <a:srgbClr val="A4A3A4"/>
          </p15:clr>
        </p15:guide>
        <p15:guide id="7" pos="1924">
          <p15:clr>
            <a:srgbClr val="A4A3A4"/>
          </p15:clr>
        </p15:guide>
        <p15:guide id="8" pos="2747">
          <p15:clr>
            <a:srgbClr val="A4A3A4"/>
          </p15:clr>
        </p15:guide>
        <p15:guide id="9" pos="3112">
          <p15:clr>
            <a:srgbClr val="A4A3A4"/>
          </p15:clr>
        </p15:guide>
        <p15:guide id="10" pos="3935">
          <p15:clr>
            <a:srgbClr val="A4A3A4"/>
          </p15:clr>
        </p15:guide>
        <p15:guide id="11" pos="4300">
          <p15:clr>
            <a:srgbClr val="A4A3A4"/>
          </p15:clr>
        </p15:guide>
        <p15:guide id="12" pos="5122">
          <p15:clr>
            <a:srgbClr val="A4A3A4"/>
          </p15:clr>
        </p15:guide>
        <p15:guide id="13" pos="5488">
          <p15:clr>
            <a:srgbClr val="A4A3A4"/>
          </p15:clr>
        </p15:guide>
        <p15:guide id="14" pos="6311">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3">
          <p15:clr>
            <a:srgbClr val="A4A3A4"/>
          </p15:clr>
        </p15:guide>
        <p15:guide id="21" pos="10240">
          <p15:clr>
            <a:srgbClr val="A4A3A4"/>
          </p15:clr>
        </p15:guide>
        <p15:guide id="22" pos="11057">
          <p15:clr>
            <a:srgbClr val="A4A3A4"/>
          </p15:clr>
        </p15:guide>
        <p15:guide id="23" pos="11428">
          <p15:clr>
            <a:srgbClr val="A4A3A4"/>
          </p15:clr>
        </p15:guide>
        <p15:guide id="24" pos="12245">
          <p15:clr>
            <a:srgbClr val="A4A3A4"/>
          </p15:clr>
        </p15:guide>
        <p15:guide id="25" pos="12616">
          <p15:clr>
            <a:srgbClr val="A4A3A4"/>
          </p15:clr>
        </p15:guide>
        <p15:guide id="26" pos="13433">
          <p15:clr>
            <a:srgbClr val="A4A3A4"/>
          </p15:clr>
        </p15:guide>
        <p15:guide id="27" pos="13800">
          <p15:clr>
            <a:srgbClr val="A4A3A4"/>
          </p15:clr>
        </p15:guide>
        <p15:guide id="28" orient="horz" pos="1809">
          <p15:clr>
            <a:srgbClr val="5ACBF0"/>
          </p15:clr>
        </p15:guide>
        <p15:guide id="29" orient="horz" pos="2543">
          <p15:clr>
            <a:srgbClr val="5ACBF0"/>
          </p15:clr>
        </p15:guide>
        <p15:guide id="30" orient="horz" pos="57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3" y="457201"/>
            <a:ext cx="5508420" cy="228845"/>
          </a:xfrm>
        </p:spPr>
        <p:txBody>
          <a:bodyPr tIns="64008"/>
          <a:lstStyle>
            <a:lvl1pPr>
              <a:defRPr sz="1067"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07D96341-A42A-435D-9127-1F2631FFE84B}"/>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557381780"/>
      </p:ext>
    </p:extLst>
  </p:cSld>
  <p:clrMapOvr>
    <a:masterClrMapping/>
  </p:clrMapOvr>
  <p:transition>
    <p:fade/>
  </p:transition>
  <p:extLst>
    <p:ext uri="{DCECCB84-F9BA-43D5-87BE-67443E8EF086}">
      <p15:sldGuideLst xmlns:p15="http://schemas.microsoft.com/office/powerpoint/2012/main">
        <p15:guide id="6" pos="1557">
          <p15:clr>
            <a:srgbClr val="A4A3A4"/>
          </p15:clr>
        </p15:guide>
        <p15:guide id="7" pos="1924">
          <p15:clr>
            <a:srgbClr val="A4A3A4"/>
          </p15:clr>
        </p15:guide>
        <p15:guide id="8" pos="2747">
          <p15:clr>
            <a:srgbClr val="A4A3A4"/>
          </p15:clr>
        </p15:guide>
        <p15:guide id="9" pos="3112">
          <p15:clr>
            <a:srgbClr val="A4A3A4"/>
          </p15:clr>
        </p15:guide>
        <p15:guide id="10" pos="3935">
          <p15:clr>
            <a:srgbClr val="A4A3A4"/>
          </p15:clr>
        </p15:guide>
        <p15:guide id="11" pos="4300">
          <p15:clr>
            <a:srgbClr val="A4A3A4"/>
          </p15:clr>
        </p15:guide>
        <p15:guide id="12" pos="5122">
          <p15:clr>
            <a:srgbClr val="A4A3A4"/>
          </p15:clr>
        </p15:guide>
        <p15:guide id="13" pos="5488">
          <p15:clr>
            <a:srgbClr val="A4A3A4"/>
          </p15:clr>
        </p15:guide>
        <p15:guide id="14" pos="6311">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3">
          <p15:clr>
            <a:srgbClr val="A4A3A4"/>
          </p15:clr>
        </p15:guide>
        <p15:guide id="21" pos="10240">
          <p15:clr>
            <a:srgbClr val="A4A3A4"/>
          </p15:clr>
        </p15:guide>
        <p15:guide id="22" pos="11057">
          <p15:clr>
            <a:srgbClr val="A4A3A4"/>
          </p15:clr>
        </p15:guide>
        <p15:guide id="23" pos="11428">
          <p15:clr>
            <a:srgbClr val="A4A3A4"/>
          </p15:clr>
        </p15:guide>
        <p15:guide id="24" pos="12245">
          <p15:clr>
            <a:srgbClr val="A4A3A4"/>
          </p15:clr>
        </p15:guide>
        <p15:guide id="25" pos="12616">
          <p15:clr>
            <a:srgbClr val="A4A3A4"/>
          </p15:clr>
        </p15:guide>
        <p15:guide id="26" pos="13433">
          <p15:clr>
            <a:srgbClr val="A4A3A4"/>
          </p15:clr>
        </p15:guide>
        <p15:guide id="27" pos="13800">
          <p15:clr>
            <a:srgbClr val="A4A3A4"/>
          </p15:clr>
        </p15:guide>
        <p15:guide id="28" orient="horz" pos="1809">
          <p15:clr>
            <a:srgbClr val="5ACBF0"/>
          </p15:clr>
        </p15:guide>
        <p15:guide id="29" orient="horz" pos="2543">
          <p15:clr>
            <a:srgbClr val="5ACBF0"/>
          </p15:clr>
        </p15:guide>
        <p15:guide id="30" orient="horz" pos="57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3"/>
            <a:ext cx="11018520" cy="1017651"/>
          </a:xfrm>
        </p:spPr>
        <p:txBody>
          <a:bodyPr/>
          <a:lstStyle>
            <a:lvl1pPr marL="0" indent="0">
              <a:buNone/>
              <a:defRPr sz="149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184813" indent="0">
              <a:buNone/>
              <a:defRPr sz="128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311765" indent="0">
              <a:buNone/>
              <a:defRPr sz="10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434398" indent="0">
              <a:buNone/>
              <a:defRPr sz="96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560486" indent="0">
              <a:buNone/>
              <a:defRPr sz="96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E46B17C5-65D0-4A58-9776-4FF2F0F5A8B1}"/>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1236365804"/>
      </p:ext>
    </p:extLst>
  </p:cSld>
  <p:clrMapOvr>
    <a:masterClrMapping/>
  </p:clrMapOvr>
  <p:transition>
    <p:fade/>
  </p:transition>
  <p:extLst>
    <p:ext uri="{DCECCB84-F9BA-43D5-87BE-67443E8EF086}">
      <p15:sldGuideLst xmlns:p15="http://schemas.microsoft.com/office/powerpoint/2012/main">
        <p15:guide id="1" orient="horz" pos="2544">
          <p15:clr>
            <a:srgbClr val="5ACBF0"/>
          </p15:clr>
        </p15:guide>
        <p15:guide id="2" orient="horz" pos="1809">
          <p15:clr>
            <a:srgbClr val="5ACBF0"/>
          </p15:clr>
        </p15:guide>
        <p15:guide id="3" orient="horz" pos="57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3" y="2838182"/>
            <a:ext cx="4161982" cy="295466"/>
          </a:xfrm>
        </p:spPr>
        <p:txBody>
          <a:bodyPr wrap="square" rIns="0" anchor="b">
            <a:spAutoFit/>
          </a:bodyPr>
          <a:lstStyle>
            <a:lvl1pPr>
              <a:lnSpc>
                <a:spcPct val="100000"/>
              </a:lnSpc>
              <a:defRPr sz="1920" b="0" spc="-26"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2" y="3535545"/>
            <a:ext cx="4162426" cy="164116"/>
          </a:xfrm>
        </p:spPr>
        <p:txBody>
          <a:bodyPr/>
          <a:lstStyle>
            <a:lvl1pPr marL="0" indent="0">
              <a:buNone/>
              <a:defRPr sz="1067">
                <a:latin typeface="+mn-lt"/>
              </a:defRPr>
            </a:lvl1pPr>
            <a:lvl2pPr marL="121911" indent="0">
              <a:buNone/>
              <a:defRPr/>
            </a:lvl2pPr>
            <a:lvl3pPr marL="243820" indent="0">
              <a:buNone/>
              <a:defRPr/>
            </a:lvl3pPr>
            <a:lvl4pPr marL="353032" indent="0">
              <a:buNone/>
              <a:defRPr/>
            </a:lvl4pPr>
            <a:lvl5pPr marL="45631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854"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651AB5B6-4A12-46F0-92B7-0D3852A260AC}"/>
              </a:ext>
            </a:extLst>
          </p:cNvPr>
          <p:cNvSpPr txBox="1"/>
          <p:nvPr userDrawn="1"/>
        </p:nvSpPr>
        <p:spPr>
          <a:xfrm>
            <a:off x="21576" y="6543756"/>
            <a:ext cx="531242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1143846260"/>
      </p:ext>
    </p:extLst>
  </p:cSld>
  <p:clrMapOvr>
    <a:masterClrMapping/>
  </p:clrMapOvr>
  <p:transition>
    <p:fade/>
  </p:transition>
  <p:extLst>
    <p:ext uri="{DCECCB84-F9BA-43D5-87BE-67443E8EF086}">
      <p15:sldGuideLst xmlns:p15="http://schemas.microsoft.com/office/powerpoint/2012/main">
        <p15:guide id="2" pos="6720">
          <p15:clr>
            <a:srgbClr val="FBAE40"/>
          </p15:clr>
        </p15:guide>
        <p15:guide id="6" orient="horz" pos="1808">
          <p15:clr>
            <a:srgbClr val="5ACBF0"/>
          </p15:clr>
        </p15:guide>
        <p15:guide id="7" orient="horz" pos="2552">
          <p15:clr>
            <a:srgbClr val="5ACBF0"/>
          </p15:clr>
        </p15:guide>
        <p15:guide id="8" orient="horz" pos="4452">
          <p15:clr>
            <a:srgbClr val="5ACBF0"/>
          </p15:clr>
        </p15:guide>
        <p15:guide id="10" pos="7458">
          <p15:clr>
            <a:srgbClr val="C35EA4"/>
          </p15:clr>
        </p15:guide>
        <p15:guide id="11" pos="5986">
          <p15:clr>
            <a:srgbClr val="5ACBF0"/>
          </p15:clr>
        </p15:guide>
        <p15:guide id="12" pos="708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9" y="3281270"/>
            <a:ext cx="4161982" cy="295466"/>
          </a:xfrm>
        </p:spPr>
        <p:txBody>
          <a:bodyPr wrap="square" rIns="0" anchor="ctr" anchorCtr="0">
            <a:spAutoFit/>
          </a:bodyPr>
          <a:lstStyle>
            <a:lvl1pPr>
              <a:lnSpc>
                <a:spcPct val="100000"/>
              </a:lnSpc>
              <a:defRPr sz="1920" b="0" spc="-26"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854"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1A141BEC-402F-46C1-B016-6D02E806E6B3}"/>
              </a:ext>
            </a:extLst>
          </p:cNvPr>
          <p:cNvSpPr txBox="1"/>
          <p:nvPr userDrawn="1"/>
        </p:nvSpPr>
        <p:spPr>
          <a:xfrm>
            <a:off x="21576" y="6543756"/>
            <a:ext cx="531242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029607950"/>
      </p:ext>
    </p:extLst>
  </p:cSld>
  <p:clrMapOvr>
    <a:masterClrMapping/>
  </p:clrMapOvr>
  <p:transition>
    <p:fade/>
  </p:transition>
  <p:extLst>
    <p:ext uri="{DCECCB84-F9BA-43D5-87BE-67443E8EF086}">
      <p15:sldGuideLst xmlns:p15="http://schemas.microsoft.com/office/powerpoint/2012/main">
        <p15:guide id="2" pos="6720">
          <p15:clr>
            <a:srgbClr val="FBAE40"/>
          </p15:clr>
        </p15:guide>
        <p15:guide id="5" orient="horz" pos="4321">
          <p15:clr>
            <a:srgbClr val="FBAE40"/>
          </p15:clr>
        </p15:guide>
        <p15:guide id="6" pos="5983">
          <p15:clr>
            <a:srgbClr val="5ACBF0"/>
          </p15:clr>
        </p15:guide>
        <p15:guide id="7" pos="7456">
          <p15:clr>
            <a:srgbClr val="C35EA4"/>
          </p15:clr>
        </p15:guide>
        <p15:guide id="8" pos="7088">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229743"/>
          </a:xfrm>
        </p:spPr>
        <p:txBody>
          <a:bodyPr wrap="square" anchor="t">
            <a:spAutoFit/>
          </a:bodyPr>
          <a:lstStyle>
            <a:lvl1pPr>
              <a:lnSpc>
                <a:spcPct val="100000"/>
              </a:lnSpc>
              <a:defRPr sz="1493"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854"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BBFA7C51-2568-4949-9FB0-21284B04F2ED}"/>
              </a:ext>
            </a:extLst>
          </p:cNvPr>
          <p:cNvSpPr txBox="1"/>
          <p:nvPr userDrawn="1"/>
        </p:nvSpPr>
        <p:spPr>
          <a:xfrm>
            <a:off x="21576" y="6543756"/>
            <a:ext cx="531242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4023012774"/>
      </p:ext>
    </p:extLst>
  </p:cSld>
  <p:clrMapOvr>
    <a:masterClrMapping/>
  </p:clrMapOvr>
  <p:transition>
    <p:fade/>
  </p:transition>
  <p:extLst>
    <p:ext uri="{DCECCB84-F9BA-43D5-87BE-67443E8EF086}">
      <p15:sldGuideLst xmlns:p15="http://schemas.microsoft.com/office/powerpoint/2012/main">
        <p15:guide id="2" pos="6720">
          <p15:clr>
            <a:srgbClr val="FBAE40"/>
          </p15:clr>
        </p15:guide>
        <p15:guide id="3" orient="horz" pos="3754">
          <p15:clr>
            <a:srgbClr val="5ACBF0"/>
          </p15:clr>
        </p15:guide>
        <p15:guide id="4" pos="7463">
          <p15:clr>
            <a:srgbClr val="C35EA4"/>
          </p15:clr>
        </p15:guide>
        <p15:guide id="5" pos="5986">
          <p15:clr>
            <a:srgbClr val="5ACBF0"/>
          </p15:clr>
        </p15:guide>
        <p15:guide id="6" pos="7095">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photo full">
    <p:bg>
      <p:bgPr>
        <a:solidFill>
          <a:srgbClr val="0D0D0D"/>
        </a:solidFill>
        <a:effectLst/>
      </p:bgPr>
    </p:bg>
    <p:spTree>
      <p:nvGrpSpPr>
        <p:cNvPr id="1" name=""/>
        <p:cNvGrpSpPr/>
        <p:nvPr/>
      </p:nvGrpSpPr>
      <p:grpSpPr>
        <a:xfrm>
          <a:off x="0" y="0"/>
          <a:ext cx="0" cy="0"/>
          <a:chOff x="0" y="0"/>
          <a:chExt cx="0" cy="0"/>
        </a:xfrm>
      </p:grpSpPr>
      <p:pic>
        <p:nvPicPr>
          <p:cNvPr id="7" name="Picture 6" descr="A picture containing dark, lit&#10;&#10;Description automatically generated">
            <a:extLst>
              <a:ext uri="{FF2B5EF4-FFF2-40B4-BE49-F238E27FC236}">
                <a16:creationId xmlns:a16="http://schemas.microsoft.com/office/drawing/2014/main" id="{CFD00C8F-7B00-49CE-A38C-C82BAE923405}"/>
              </a:ext>
            </a:extLst>
          </p:cNvPr>
          <p:cNvPicPr>
            <a:picLocks noChangeAspect="1"/>
          </p:cNvPicPr>
          <p:nvPr userDrawn="1"/>
        </p:nvPicPr>
        <p:blipFill rotWithShape="1">
          <a:blip r:embed="rId2"/>
          <a:srcRect t="20000"/>
          <a:stretch/>
        </p:blipFill>
        <p:spPr>
          <a:xfrm>
            <a:off x="214" y="0"/>
            <a:ext cx="1219157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bwMode="white">
          <a:xfrm>
            <a:off x="588266" y="3238073"/>
            <a:ext cx="4167887" cy="29546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2047" y="3962406"/>
            <a:ext cx="4164584" cy="164116"/>
          </a:xfrm>
          <a:noFill/>
        </p:spPr>
        <p:txBody>
          <a:bodyPr wrap="square" lIns="0" tIns="0" rIns="0" bIns="0">
            <a:spAutoFit/>
          </a:bodyPr>
          <a:lstStyle>
            <a:lvl1pPr marL="0" indent="0">
              <a:spcBef>
                <a:spcPts val="0"/>
              </a:spcBef>
              <a:buNone/>
              <a:defRPr sz="1067"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MS logo white - EMF" descr="Microsoft logo white text version">
            <a:extLst>
              <a:ext uri="{FF2B5EF4-FFF2-40B4-BE49-F238E27FC236}">
                <a16:creationId xmlns:a16="http://schemas.microsoft.com/office/drawing/2014/main" id="{096A197D-ADE1-40F1-B80E-316274E023E9}"/>
              </a:ext>
            </a:extLst>
          </p:cNvPr>
          <p:cNvPicPr>
            <a:picLocks noChangeAspect="1"/>
          </p:cNvPicPr>
          <p:nvPr userDrawn="1"/>
        </p:nvPicPr>
        <p:blipFill>
          <a:blip r:embed="rId3"/>
          <a:stretch>
            <a:fillRect/>
          </a:stretch>
        </p:blipFill>
        <p:spPr bwMode="auto">
          <a:xfrm>
            <a:off x="584202" y="585793"/>
            <a:ext cx="1917929" cy="454563"/>
          </a:xfrm>
          <a:prstGeom prst="rect">
            <a:avLst/>
          </a:prstGeom>
        </p:spPr>
      </p:pic>
    </p:spTree>
    <p:extLst>
      <p:ext uri="{BB962C8B-B14F-4D97-AF65-F5344CB8AC3E}">
        <p14:creationId xmlns:p14="http://schemas.microsoft.com/office/powerpoint/2010/main" val="14885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11">
          <p15:clr>
            <a:srgbClr val="FBAE40"/>
          </p15:clr>
        </p15:guide>
        <p15:guide id="5" orient="horz" pos="4321">
          <p15:clr>
            <a:srgbClr val="FBAE40"/>
          </p15:clr>
        </p15:guide>
        <p15:guide id="6" orient="horz" pos="4458">
          <p15:clr>
            <a:srgbClr val="5ACBF0"/>
          </p15:clr>
        </p15:guide>
        <p15:guide id="7" pos="599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65E9A-BD05-4F13-9CF1-3D05DED8FFCA}"/>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32894513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08">
          <p15:clr>
            <a:srgbClr val="5ACBF0"/>
          </p15:clr>
        </p15:guide>
        <p15:guide id="2" orient="horz" pos="2544">
          <p15:clr>
            <a:srgbClr val="5ACBF0"/>
          </p15:clr>
        </p15:guide>
        <p15:guide id="3" orient="horz" pos="57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6" name="Picture 5" descr="A picture containing animal&#10;&#10;Description automatically generated">
            <a:extLst>
              <a:ext uri="{FF2B5EF4-FFF2-40B4-BE49-F238E27FC236}">
                <a16:creationId xmlns:a16="http://schemas.microsoft.com/office/drawing/2014/main" id="{2850BB9E-4F54-453C-9A37-AB55F0C3C08B}"/>
              </a:ext>
            </a:extLst>
          </p:cNvPr>
          <p:cNvPicPr>
            <a:picLocks noChangeAspect="1"/>
          </p:cNvPicPr>
          <p:nvPr userDrawn="1"/>
        </p:nvPicPr>
        <p:blipFill>
          <a:blip r:embed="rId2"/>
          <a:stretch>
            <a:fillRect/>
          </a:stretch>
        </p:blipFill>
        <p:spPr>
          <a:xfrm>
            <a:off x="2" y="0"/>
            <a:ext cx="12191577" cy="6858000"/>
          </a:xfrm>
          <a:prstGeom prst="rect">
            <a:avLst/>
          </a:prstGeom>
        </p:spPr>
      </p:pic>
      <p:sp>
        <p:nvSpPr>
          <p:cNvPr id="2" name="Title 1"/>
          <p:cNvSpPr>
            <a:spLocks noGrp="1"/>
          </p:cNvSpPr>
          <p:nvPr>
            <p:ph type="title" hasCustomPrompt="1"/>
          </p:nvPr>
        </p:nvSpPr>
        <p:spPr bwMode="white">
          <a:xfrm>
            <a:off x="585217" y="3265917"/>
            <a:ext cx="9144000" cy="265906"/>
          </a:xfrm>
          <a:noFill/>
        </p:spPr>
        <p:txBody>
          <a:bodyPr lIns="0" tIns="0" rIns="0" bIns="0" anchor="b" anchorCtr="0">
            <a:spAutoFit/>
          </a:bodyPr>
          <a:lstStyle>
            <a:lvl1pPr algn="l" defTabSz="497422" rtl="0" eaLnBrk="1" latinLnBrk="0" hangingPunct="1">
              <a:lnSpc>
                <a:spcPct val="90000"/>
              </a:lnSpc>
              <a:spcBef>
                <a:spcPct val="0"/>
              </a:spcBef>
              <a:buNone/>
              <a:defRPr lang="en-US" sz="1920" b="0" kern="1200" cap="none" spc="-2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bwMode="white">
          <a:xfrm>
            <a:off x="585217" y="3977324"/>
            <a:ext cx="9144000" cy="164116"/>
          </a:xfrm>
          <a:noFill/>
        </p:spPr>
        <p:txBody>
          <a:bodyPr lIns="0" tIns="0" rIns="0" bIns="0">
            <a:spAutoFit/>
          </a:bodyPr>
          <a:lstStyle>
            <a:lvl1pPr marL="0" indent="0">
              <a:spcBef>
                <a:spcPts val="0"/>
              </a:spcBef>
              <a:spcAft>
                <a:spcPts val="0"/>
              </a:spcAft>
              <a:buFont typeface="Arial" panose="020B0604020202020204" pitchFamily="34" charset="0"/>
              <a:buNone/>
              <a:defRPr sz="1067" spc="0" baseline="0">
                <a:gradFill>
                  <a:gsLst>
                    <a:gs pos="0">
                      <a:schemeClr val="tx1"/>
                    </a:gs>
                    <a:gs pos="100000">
                      <a:schemeClr val="tx1"/>
                    </a:gs>
                  </a:gsLst>
                  <a:lin ang="5400000" scaled="0"/>
                </a:gradFill>
                <a:latin typeface="+mn-lt"/>
              </a:defRPr>
            </a:lvl1pPr>
          </a:lstStyle>
          <a:p>
            <a:pPr lvl="0"/>
            <a:r>
              <a:rPr lang="en-US"/>
              <a:t>Speaker name</a:t>
            </a:r>
          </a:p>
        </p:txBody>
      </p:sp>
      <p:sp>
        <p:nvSpPr>
          <p:cNvPr id="7" name="TextBox 6">
            <a:extLst>
              <a:ext uri="{FF2B5EF4-FFF2-40B4-BE49-F238E27FC236}">
                <a16:creationId xmlns:a16="http://schemas.microsoft.com/office/drawing/2014/main" id="{8316C3D4-FCE4-4FAB-B942-8A4EA03D1859}"/>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1873225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1">
          <p15:clr>
            <a:srgbClr val="FBAE40"/>
          </p15:clr>
        </p15:guide>
        <p15:guide id="2" pos="12269">
          <p15:clr>
            <a:srgbClr val="5ACBF0"/>
          </p15:clr>
        </p15:guide>
        <p15:guide id="3" orient="horz" pos="3820">
          <p15:clr>
            <a:srgbClr val="5ACBF0"/>
          </p15:clr>
        </p15:guide>
        <p15:guide id="4" orient="horz" pos="501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4" name="Picture 3" descr="A picture containing animal&#10;&#10;Description automatically generated">
            <a:extLst>
              <a:ext uri="{FF2B5EF4-FFF2-40B4-BE49-F238E27FC236}">
                <a16:creationId xmlns:a16="http://schemas.microsoft.com/office/drawing/2014/main" id="{F24DC4C4-863C-4FF6-AB74-639117C12910}"/>
              </a:ext>
            </a:extLst>
          </p:cNvPr>
          <p:cNvPicPr>
            <a:picLocks noChangeAspect="1"/>
          </p:cNvPicPr>
          <p:nvPr userDrawn="1"/>
        </p:nvPicPr>
        <p:blipFill>
          <a:blip r:embed="rId2"/>
          <a:stretch>
            <a:fillRect/>
          </a:stretch>
        </p:blipFill>
        <p:spPr>
          <a:xfrm>
            <a:off x="2" y="0"/>
            <a:ext cx="12191577" cy="6858000"/>
          </a:xfrm>
          <a:prstGeom prst="rect">
            <a:avLst/>
          </a:prstGeom>
        </p:spPr>
      </p:pic>
      <p:sp>
        <p:nvSpPr>
          <p:cNvPr id="2" name="Title 1"/>
          <p:cNvSpPr>
            <a:spLocks noGrp="1"/>
          </p:cNvSpPr>
          <p:nvPr>
            <p:ph type="title" hasCustomPrompt="1"/>
          </p:nvPr>
        </p:nvSpPr>
        <p:spPr bwMode="white">
          <a:xfrm>
            <a:off x="585217" y="3268501"/>
            <a:ext cx="9144000" cy="265906"/>
          </a:xfrm>
          <a:noFill/>
        </p:spPr>
        <p:txBody>
          <a:bodyPr lIns="0" tIns="0" rIns="0" bIns="0" anchor="b" anchorCtr="0">
            <a:spAutoFit/>
          </a:bodyPr>
          <a:lstStyle>
            <a:lvl1pPr algn="l" defTabSz="497422" rtl="0" eaLnBrk="1" latinLnBrk="0" hangingPunct="1">
              <a:lnSpc>
                <a:spcPct val="90000"/>
              </a:lnSpc>
              <a:spcBef>
                <a:spcPct val="0"/>
              </a:spcBef>
              <a:buNone/>
              <a:defRPr lang="en-US" sz="1920" b="0" kern="1200" cap="none" spc="-2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
        <p:nvSpPr>
          <p:cNvPr id="5" name="TextBox 4">
            <a:extLst>
              <a:ext uri="{FF2B5EF4-FFF2-40B4-BE49-F238E27FC236}">
                <a16:creationId xmlns:a16="http://schemas.microsoft.com/office/drawing/2014/main" id="{7958D854-C427-4B22-98BA-60CA63B7EDA1}"/>
              </a:ext>
            </a:extLst>
          </p:cNvPr>
          <p:cNvSpPr txBox="1"/>
          <p:nvPr userDrawn="1"/>
        </p:nvSpPr>
        <p:spPr>
          <a:xfrm>
            <a:off x="21576" y="6543756"/>
            <a:ext cx="12151895" cy="276999"/>
          </a:xfrm>
          <a:prstGeom prst="rect">
            <a:avLst/>
          </a:prstGeom>
          <a:noFill/>
        </p:spPr>
        <p:txBody>
          <a:bodyPr wrap="square" rtlCol="0">
            <a:spAutoFit/>
          </a:bodyPr>
          <a:lstStyle/>
          <a:p>
            <a:pPr algn="ctr" defTabSz="914367">
              <a:defRPr/>
            </a:pPr>
            <a:r>
              <a:rPr lang="en-US" sz="1200" dirty="0">
                <a:latin typeface="Segoe UI Light" panose="020B0502040204020203" pitchFamily="34" charset="0"/>
                <a:cs typeface="Segoe UI Light" panose="020B0502040204020203" pitchFamily="34" charset="0"/>
              </a:rPr>
              <a:t>Microsoft Confidential – Shared Under NDA</a:t>
            </a:r>
          </a:p>
        </p:txBody>
      </p:sp>
    </p:spTree>
    <p:extLst>
      <p:ext uri="{BB962C8B-B14F-4D97-AF65-F5344CB8AC3E}">
        <p14:creationId xmlns:p14="http://schemas.microsoft.com/office/powerpoint/2010/main" val="79650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1">
          <p15:clr>
            <a:srgbClr val="FBAE40"/>
          </p15:clr>
        </p15:guide>
        <p15:guide id="2" pos="12261">
          <p15:clr>
            <a:srgbClr val="5ACBF0"/>
          </p15:clr>
        </p15:guide>
        <p15:guide id="3" orient="horz" pos="3828">
          <p15:clr>
            <a:srgbClr val="5ACBF0"/>
          </p15:clr>
        </p15:guide>
        <p15:guide id="4" orient="horz" pos="501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9" name="Picture Placeholder 8"/>
          <p:cNvSpPr>
            <a:spLocks noGrp="1"/>
          </p:cNvSpPr>
          <p:nvPr>
            <p:ph type="pic" sz="quarter" idx="18" hasCustomPrompt="1"/>
          </p:nvPr>
        </p:nvSpPr>
        <p:spPr>
          <a:xfrm>
            <a:off x="6170703" y="137834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2399"/>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627"/>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5171"/>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51552" y="5367915"/>
            <a:ext cx="4679338" cy="955469"/>
          </a:xfrm>
          <a:solidFill>
            <a:schemeClr val="bg1">
              <a:lumMod val="95000"/>
            </a:schemeClr>
          </a:solidFill>
        </p:spPr>
        <p:txBody>
          <a:bodyPr anchor="ctr"/>
          <a:lstStyle>
            <a:lvl1pPr marL="0"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334198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348938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577355" y="6513411"/>
            <a:ext cx="400364" cy="85282"/>
          </a:xfrm>
          <a:prstGeom prst="rect">
            <a:avLst/>
          </a:prstGeom>
        </p:spPr>
        <p:txBody>
          <a:bodyPr vert="horz" wrap="squar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7" name="Rectangle 16"/>
          <p:cNvSpPr/>
          <p:nvPr userDrawn="1"/>
        </p:nvSpPr>
        <p:spPr bwMode="auto">
          <a:xfrm>
            <a:off x="448211" y="5437586"/>
            <a:ext cx="950212" cy="9503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Tree>
    <p:extLst>
      <p:ext uri="{BB962C8B-B14F-4D97-AF65-F5344CB8AC3E}">
        <p14:creationId xmlns:p14="http://schemas.microsoft.com/office/powerpoint/2010/main" val="203867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chemeClr val="accent3"/>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chemeClr val="accent4"/>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Tree>
    <p:extLst>
      <p:ext uri="{BB962C8B-B14F-4D97-AF65-F5344CB8AC3E}">
        <p14:creationId xmlns:p14="http://schemas.microsoft.com/office/powerpoint/2010/main" val="246566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chemeClr val="accent3">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1798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34484"/>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chemeClr val="accent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chemeClr val="accent2"/>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208027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400004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Tree>
    <p:extLst>
      <p:ext uri="{BB962C8B-B14F-4D97-AF65-F5344CB8AC3E}">
        <p14:creationId xmlns:p14="http://schemas.microsoft.com/office/powerpoint/2010/main" val="151936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224" y="2755512"/>
            <a:ext cx="6346564" cy="1352610"/>
          </a:xfrm>
        </p:spPr>
        <p:txBody>
          <a:bodyPr/>
          <a:lstStyle>
            <a:lvl1pPr>
              <a:defRPr sz="5882">
                <a:solidFill>
                  <a:schemeClr val="tx2"/>
                </a:solidFill>
              </a:defRPr>
            </a:lvl1pPr>
          </a:lstStyle>
          <a:p>
            <a:r>
              <a:rPr lang="en-US"/>
              <a:t>Place holder for text 60pt Segoe UI Light</a:t>
            </a:r>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Tree>
    <p:extLst>
      <p:ext uri="{BB962C8B-B14F-4D97-AF65-F5344CB8AC3E}">
        <p14:creationId xmlns:p14="http://schemas.microsoft.com/office/powerpoint/2010/main" val="115599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Lef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311926" y="289511"/>
            <a:ext cx="5749612"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311926" y="1308805"/>
            <a:ext cx="5749612"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7774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chemeClr val="accent1"/>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chemeClr val="accent1"/>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5" name="Slide Number Placeholder 14"/>
          <p:cNvSpPr>
            <a:spLocks noGrp="1"/>
          </p:cNvSpPr>
          <p:nvPr>
            <p:ph type="sldNum" sz="quarter" idx="18"/>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56086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095970" y="6533882"/>
            <a:ext cx="65" cy="150811"/>
          </a:xfrm>
          <a:prstGeom prst="rect">
            <a:avLst/>
          </a:prstGeom>
        </p:spPr>
        <p:txBody>
          <a:bodyPr vert="horz" wrap="none" lIns="0" tIns="0" rIns="0" bIns="0" rtlCol="0" anchor="ctr">
            <a:spAutoFit/>
          </a:bodyPr>
          <a:lstStyle>
            <a:defPPr>
              <a:defRPr lang="en-US"/>
            </a:defPPr>
            <a:lvl1pPr marL="0" algn="ctr"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98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45890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498836" y="6533846"/>
            <a:ext cx="1194334" cy="150884"/>
          </a:xfrm>
          <a:prstGeom prst="rect">
            <a:avLst/>
          </a:prstGeom>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p>
            <a:endParaRPr lang="en-US"/>
          </a:p>
        </p:txBody>
      </p:sp>
    </p:spTree>
    <p:extLst>
      <p:ext uri="{BB962C8B-B14F-4D97-AF65-F5344CB8AC3E}">
        <p14:creationId xmlns:p14="http://schemas.microsoft.com/office/powerpoint/2010/main" val="14025517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5"/>
            <a:ext cx="1854692"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4943488"/>
          </a:xfrm>
        </p:spPr>
        <p:txBody>
          <a:bodyPr/>
          <a:lstStyle>
            <a:lvl1pPr>
              <a:defRPr sz="3137"/>
            </a:lvl1pPr>
            <a:lvl2pPr>
              <a:defRPr sz="2353"/>
            </a:lvl2pPr>
            <a:lvl3pPr>
              <a:defRPr sz="1961"/>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170178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2287253" cy="102398"/>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8682508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1805413" cy="102398"/>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6625036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5"/>
            <a:ext cx="2177744"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9574743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5" y="6533845"/>
            <a:ext cx="2002529" cy="195481"/>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9411377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with Blue head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612454" cy="5377756"/>
          </a:xfrm>
        </p:spPr>
        <p:txBody>
          <a:bodyPr/>
          <a:lstStyle>
            <a:lvl1pPr marL="0" indent="0">
              <a:buNone/>
              <a:defRPr>
                <a:solidFill>
                  <a:schemeClr val="tx2"/>
                </a:solidFill>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2155842" cy="208000"/>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41595201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498836" y="6533845"/>
            <a:ext cx="2369384"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5242339"/>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1961"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 size 32pt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122911862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498835" y="6533845"/>
            <a:ext cx="2199645" cy="239433"/>
          </a:xfrm>
          <a:prstGeom prst="rect">
            <a:avLst/>
          </a:prstGeom>
        </p:spPr>
        <p:txBody>
          <a:bodyPr/>
          <a:lstStyle>
            <a:lvl1pPr>
              <a:defRPr sz="1000"/>
            </a:lvl1pPr>
          </a:lstStyle>
          <a:p>
            <a:endParaRPr lang="en-US"/>
          </a:p>
        </p:txBody>
      </p:sp>
      <p:sp>
        <p:nvSpPr>
          <p:cNvPr id="7"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41680893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498835" y="6533846"/>
            <a:ext cx="2161317" cy="150884"/>
          </a:xfrm>
          <a:prstGeom prst="rect">
            <a:avLst/>
          </a:prstGeom>
        </p:spPr>
        <p:txBody>
          <a:bodyPr/>
          <a:lstStyle>
            <a:lvl1pPr>
              <a:defRPr sz="1000"/>
            </a:lvl1pPr>
          </a:lstStyle>
          <a:p>
            <a:endParaRPr lang="en-US"/>
          </a:p>
        </p:txBody>
      </p:sp>
      <p:sp>
        <p:nvSpPr>
          <p:cNvPr id="8"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6901531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498836" y="6533845"/>
            <a:ext cx="1920398" cy="239433"/>
          </a:xfrm>
          <a:prstGeom prst="rect">
            <a:avLst/>
          </a:prstGeom>
        </p:spPr>
        <p:txBody>
          <a:bodyPr/>
          <a:lstStyle>
            <a:lvl1pPr>
              <a:defRPr sz="1000"/>
            </a:lvl1pPr>
          </a:lstStyle>
          <a:p>
            <a:endParaRPr lang="en-US"/>
          </a:p>
        </p:txBody>
      </p:sp>
      <p:sp>
        <p:nvSpPr>
          <p:cNvPr id="8" name="Slide Number Placeholder 7"/>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0732666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6"/>
            <a:ext cx="211203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7998933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a:xfrm>
            <a:off x="5498836" y="6533846"/>
            <a:ext cx="1194334" cy="150884"/>
          </a:xfrm>
          <a:prstGeom prst="rect">
            <a:avLst/>
          </a:prstGeom>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85108" y="6533846"/>
            <a:ext cx="2742188" cy="150885"/>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474456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3" name="Footer Placeholder 2"/>
          <p:cNvSpPr>
            <a:spLocks noGrp="1"/>
          </p:cNvSpPr>
          <p:nvPr>
            <p:ph type="ftr" sz="quarter" idx="10"/>
          </p:nvPr>
        </p:nvSpPr>
        <p:spPr>
          <a:xfrm>
            <a:off x="5498836" y="6533845"/>
            <a:ext cx="1991578" cy="19000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7"/>
          </p:nvPr>
        </p:nvSpPr>
        <p:spPr>
          <a:xfrm>
            <a:off x="385108" y="6533846"/>
            <a:ext cx="2742188" cy="150885"/>
          </a:xfrm>
          <a:prstGeom prst="rect">
            <a:avLst/>
          </a:prstGeom>
        </p:spPr>
        <p:txBody>
          <a:bodyPr/>
          <a:lstStyle>
            <a:lvl1pPr>
              <a:defRPr sz="1000"/>
            </a:lvl1pPr>
          </a:lstStyle>
          <a:p>
            <a:endParaRPr lang="en-US"/>
          </a:p>
        </p:txBody>
      </p:sp>
      <p:sp>
        <p:nvSpPr>
          <p:cNvPr id="9" name="Picture Placeholder 8"/>
          <p:cNvSpPr>
            <a:spLocks noGrp="1"/>
          </p:cNvSpPr>
          <p:nvPr>
            <p:ph type="pic" sz="quarter" idx="18" hasCustomPrompt="1"/>
          </p:nvPr>
        </p:nvSpPr>
        <p:spPr>
          <a:xfrm>
            <a:off x="6170703" y="1386855"/>
            <a:ext cx="5573085" cy="5006557"/>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56176" y="1386855"/>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56176" y="2399569"/>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56176" y="3412284"/>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56176" y="4424998"/>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56176" y="5437712"/>
            <a:ext cx="955564" cy="955700"/>
          </a:xfrm>
          <a:solidFill>
            <a:schemeClr val="tx2"/>
          </a:solidFill>
        </p:spPr>
        <p:txBody>
          <a:bodyPr lIns="91440" rIns="91440" anchor="ctr"/>
          <a:lstStyle>
            <a:lvl1pPr marL="0" indent="0" algn="ctr">
              <a:buNone/>
              <a:defRPr sz="3333">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11739" y="138685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11739" y="341193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11739" y="2399453"/>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11739" y="4424185"/>
            <a:ext cx="4679338" cy="955584"/>
          </a:xfrm>
          <a:solidFill>
            <a:schemeClr val="bg1">
              <a:lumMod val="95000"/>
            </a:schemeClr>
          </a:solidFill>
        </p:spPr>
        <p:txBody>
          <a:bodyPr anchor="ctr"/>
          <a:lstStyle>
            <a:lvl1pPr marL="230188" indent="0">
              <a:buNone/>
              <a:defRPr sz="1961"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11739" y="5471145"/>
            <a:ext cx="4679338" cy="920408"/>
          </a:xfrm>
          <a:solidFill>
            <a:schemeClr val="bg1">
              <a:lumMod val="95000"/>
            </a:schemeClr>
          </a:solidFill>
        </p:spPr>
        <p:txBody>
          <a:bodyPr anchor="ctr"/>
          <a:lstStyle>
            <a:lvl1pPr marL="169863" indent="0">
              <a:buNone/>
              <a:defRPr sz="1961" b="0" i="0">
                <a:latin typeface="+mn-lt"/>
              </a:defRPr>
            </a:lvl1pPr>
            <a:lvl5pPr>
              <a:defRPr/>
            </a:lvl5pPr>
          </a:lstStyle>
          <a:p>
            <a:pPr lvl="0"/>
            <a:r>
              <a:rPr lang="en-US"/>
              <a:t>Add text here</a:t>
            </a:r>
          </a:p>
        </p:txBody>
      </p:sp>
    </p:spTree>
    <p:extLst>
      <p:ext uri="{BB962C8B-B14F-4D97-AF65-F5344CB8AC3E}">
        <p14:creationId xmlns:p14="http://schemas.microsoft.com/office/powerpoint/2010/main" val="16998574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55896" y="1386854"/>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3" name="Footer Placeholder 2"/>
          <p:cNvSpPr>
            <a:spLocks noGrp="1"/>
          </p:cNvSpPr>
          <p:nvPr>
            <p:ph type="ftr" sz="quarter" idx="10"/>
          </p:nvPr>
        </p:nvSpPr>
        <p:spPr>
          <a:xfrm>
            <a:off x="5498835" y="6533846"/>
            <a:ext cx="2183219"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Rectangle 9"/>
          <p:cNvSpPr/>
          <p:nvPr userDrawn="1"/>
        </p:nvSpPr>
        <p:spPr bwMode="auto">
          <a:xfrm>
            <a:off x="448211" y="5180076"/>
            <a:ext cx="1207685" cy="12078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1" name="Rectangle 10"/>
          <p:cNvSpPr/>
          <p:nvPr userDrawn="1"/>
        </p:nvSpPr>
        <p:spPr bwMode="auto">
          <a:xfrm>
            <a:off x="448211" y="1386850"/>
            <a:ext cx="1207685" cy="12078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2" name="Rectangle 11"/>
          <p:cNvSpPr/>
          <p:nvPr userDrawn="1"/>
        </p:nvSpPr>
        <p:spPr bwMode="auto">
          <a:xfrm>
            <a:off x="448211" y="2651259"/>
            <a:ext cx="1207685" cy="12078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3" name="Rectangle 12"/>
          <p:cNvSpPr/>
          <p:nvPr userDrawn="1"/>
        </p:nvSpPr>
        <p:spPr bwMode="auto">
          <a:xfrm>
            <a:off x="448211" y="3915668"/>
            <a:ext cx="1207685" cy="120785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19402" y="1658082"/>
            <a:ext cx="665305" cy="665400"/>
          </a:xfrm>
        </p:spPr>
        <p:txBody>
          <a:bodyPr anchor="ctr"/>
          <a:lstStyle>
            <a:lvl1pPr marL="0" indent="0" algn="ctr">
              <a:buNone/>
              <a:defRPr sz="1176">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19402" y="2922489"/>
            <a:ext cx="665305" cy="665400"/>
          </a:xfrm>
        </p:spPr>
        <p:txBody>
          <a:bodyPr anchor="ctr"/>
          <a:lstStyle>
            <a:lvl1pPr marL="0" indent="0" algn="ctr">
              <a:buNone/>
              <a:defRPr sz="1176">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19402" y="5451305"/>
            <a:ext cx="665305" cy="665400"/>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19402" y="4186898"/>
            <a:ext cx="665305" cy="665400"/>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0"/>
          </p:nvPr>
        </p:nvSpPr>
        <p:spPr>
          <a:xfrm>
            <a:off x="385108" y="6533846"/>
            <a:ext cx="2742188" cy="150885"/>
          </a:xfrm>
          <a:prstGeom prst="rect">
            <a:avLst/>
          </a:prstGeom>
        </p:spPr>
        <p:txBody>
          <a:bodyPr/>
          <a:lstStyle>
            <a:lvl1pPr>
              <a:defRPr sz="1000"/>
            </a:lvl1pPr>
          </a:lstStyle>
          <a:p>
            <a:endParaRPr lang="en-US"/>
          </a:p>
        </p:txBody>
      </p:sp>
      <p:sp>
        <p:nvSpPr>
          <p:cNvPr id="22" name="Text Placeholder 6"/>
          <p:cNvSpPr>
            <a:spLocks noGrp="1"/>
          </p:cNvSpPr>
          <p:nvPr>
            <p:ph type="body" sz="quarter" idx="22" hasCustomPrompt="1"/>
          </p:nvPr>
        </p:nvSpPr>
        <p:spPr>
          <a:xfrm>
            <a:off x="1655896" y="2651262"/>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55896" y="3915670"/>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55896" y="5180078"/>
            <a:ext cx="10087892" cy="1207855"/>
          </a:xfrm>
          <a:solidFill>
            <a:schemeClr val="bg1">
              <a:lumMod val="95000"/>
            </a:schemeClr>
          </a:solidFill>
        </p:spPr>
        <p:txBody>
          <a:bodyPr anchor="ctr"/>
          <a:lstStyle>
            <a:lvl1pPr marL="0" indent="0">
              <a:buNone/>
              <a:defRPr sz="1961" b="0" i="0">
                <a:latin typeface="+mn-lt"/>
              </a:defRPr>
            </a:lvl1pPr>
          </a:lstStyle>
          <a:p>
            <a:pPr lvl="0"/>
            <a:r>
              <a:rPr lang="en-US"/>
              <a:t>Add text here</a:t>
            </a:r>
          </a:p>
        </p:txBody>
      </p:sp>
    </p:spTree>
    <p:extLst>
      <p:ext uri="{BB962C8B-B14F-4D97-AF65-F5344CB8AC3E}">
        <p14:creationId xmlns:p14="http://schemas.microsoft.com/office/powerpoint/2010/main" val="5401766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7918420" y="1386851"/>
            <a:ext cx="3825368" cy="5001082"/>
          </a:xfrm>
        </p:spPr>
        <p:txBody>
          <a:bodyPr/>
          <a:lstStyle>
            <a:lvl1pPr marL="0" indent="0">
              <a:buNone/>
              <a:defRPr/>
            </a:lvl1pPr>
          </a:lstStyle>
          <a:p>
            <a:r>
              <a:rPr lang="en-US"/>
              <a:t>Click to add Picture</a:t>
            </a:r>
          </a:p>
        </p:txBody>
      </p:sp>
      <p:sp>
        <p:nvSpPr>
          <p:cNvPr id="29" name="Rectangle 28"/>
          <p:cNvSpPr/>
          <p:nvPr userDrawn="1"/>
        </p:nvSpPr>
        <p:spPr bwMode="auto">
          <a:xfrm>
            <a:off x="448211" y="4424903"/>
            <a:ext cx="950212" cy="95034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5" y="6533846"/>
            <a:ext cx="2478893" cy="381646"/>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7" name="Rectangle 16"/>
          <p:cNvSpPr/>
          <p:nvPr userDrawn="1"/>
        </p:nvSpPr>
        <p:spPr bwMode="auto">
          <a:xfrm>
            <a:off x="448211" y="5437584"/>
            <a:ext cx="950212" cy="950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8" name="Rectangle 17"/>
          <p:cNvSpPr/>
          <p:nvPr userDrawn="1"/>
        </p:nvSpPr>
        <p:spPr bwMode="auto">
          <a:xfrm>
            <a:off x="448211" y="1386850"/>
            <a:ext cx="950212" cy="9503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19" name="Rectangle 18"/>
          <p:cNvSpPr/>
          <p:nvPr userDrawn="1"/>
        </p:nvSpPr>
        <p:spPr bwMode="auto">
          <a:xfrm>
            <a:off x="448211" y="2399535"/>
            <a:ext cx="950212" cy="9503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0" name="Rectangle 19"/>
          <p:cNvSpPr/>
          <p:nvPr userDrawn="1"/>
        </p:nvSpPr>
        <p:spPr bwMode="auto">
          <a:xfrm>
            <a:off x="448211" y="3412219"/>
            <a:ext cx="950212" cy="950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1730">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398423" y="138685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398423" y="5437586"/>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398423" y="3412221"/>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398423" y="2399537"/>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54389" y="1593058"/>
            <a:ext cx="537855" cy="537931"/>
          </a:xfrm>
        </p:spPr>
        <p:txBody>
          <a:bodyPr anchor="ctr"/>
          <a:lstStyle>
            <a:lvl1pPr marL="0" indent="0" algn="ctr">
              <a:buNone/>
              <a:defRPr sz="1176">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54389" y="2605743"/>
            <a:ext cx="537855" cy="537931"/>
          </a:xfrm>
        </p:spPr>
        <p:txBody>
          <a:bodyPr anchor="ctr"/>
          <a:lstStyle>
            <a:lvl1pPr marL="0" indent="0" algn="ctr">
              <a:buNone/>
              <a:defRPr sz="1176">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54389" y="4631111"/>
            <a:ext cx="537855" cy="537931"/>
          </a:xfrm>
        </p:spPr>
        <p:txBody>
          <a:bodyPr anchor="ctr"/>
          <a:lstStyle>
            <a:lvl1pPr marL="0" indent="0" algn="ctr">
              <a:buNone/>
              <a:defRPr sz="1176">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54389" y="3618427"/>
            <a:ext cx="537855" cy="537931"/>
          </a:xfrm>
        </p:spPr>
        <p:txBody>
          <a:bodyPr anchor="ctr"/>
          <a:lstStyle>
            <a:lvl1pPr marL="0" indent="0" algn="ctr">
              <a:buNone/>
              <a:defRPr sz="1176">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398423" y="4424904"/>
            <a:ext cx="6436330" cy="950345"/>
          </a:xfrm>
          <a:solidFill>
            <a:schemeClr val="bg1">
              <a:lumMod val="95000"/>
            </a:schemeClr>
          </a:solidFill>
        </p:spPr>
        <p:txBody>
          <a:bodyPr anchor="ctr"/>
          <a:lstStyle>
            <a:lvl1pPr marL="0" marR="0" indent="0" algn="l" defTabSz="914102" rtl="0" eaLnBrk="1" fontAlgn="base" latinLnBrk="0" hangingPunct="1">
              <a:lnSpc>
                <a:spcPct val="100000"/>
              </a:lnSpc>
              <a:spcBef>
                <a:spcPct val="0"/>
              </a:spcBef>
              <a:spcAft>
                <a:spcPct val="0"/>
              </a:spcAft>
              <a:buClrTx/>
              <a:buSzTx/>
              <a:buFontTx/>
              <a:buNone/>
              <a:tabLst/>
              <a:defRPr sz="1765" b="0" i="0">
                <a:latin typeface="+mn-lt"/>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68"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54389" y="5643794"/>
            <a:ext cx="537855" cy="537931"/>
          </a:xfrm>
        </p:spPr>
        <p:txBody>
          <a:bodyPr anchor="ctr"/>
          <a:lstStyle>
            <a:lvl1pPr marL="0" indent="0" algn="ctr">
              <a:buNone/>
              <a:defRPr sz="1176">
                <a:solidFill>
                  <a:schemeClr val="bg1"/>
                </a:solidFill>
              </a:defRPr>
            </a:lvl1pPr>
          </a:lstStyle>
          <a:p>
            <a:r>
              <a:rPr lang="en-US"/>
              <a:t>Insert Icon</a:t>
            </a:r>
          </a:p>
        </p:txBody>
      </p:sp>
      <p:sp>
        <p:nvSpPr>
          <p:cNvPr id="5" name="Date Placeholder 4"/>
          <p:cNvSpPr>
            <a:spLocks noGrp="1"/>
          </p:cNvSpPr>
          <p:nvPr>
            <p:ph type="dt" sz="half" idx="22"/>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3036594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869798" y="1382184"/>
            <a:ext cx="6449279" cy="500574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6" y="6533846"/>
            <a:ext cx="187111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48352" y="1382508"/>
            <a:ext cx="2357597" cy="2474483"/>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48352" y="3913450"/>
            <a:ext cx="2357597" cy="2474483"/>
          </a:xfrm>
          <a:solidFill>
            <a:schemeClr val="accent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382927" y="1382508"/>
            <a:ext cx="2357597" cy="2474483"/>
          </a:xfrm>
          <a:solidFill>
            <a:srgbClr val="243A5E"/>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rgbClr val="000000"/>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382927" y="3913450"/>
            <a:ext cx="2357597" cy="2474483"/>
          </a:xfrm>
          <a:solidFill>
            <a:srgbClr val="243A5E"/>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1961">
                <a:solidFill>
                  <a:schemeClr val="bg1"/>
                </a:solidFill>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5" name="Date Placeholder 4"/>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10087098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48213" y="1189176"/>
            <a:ext cx="11295575" cy="304609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498835" y="6533845"/>
            <a:ext cx="2265351" cy="150885"/>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58246"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816054" y="3844690"/>
            <a:ext cx="2545846" cy="2546208"/>
          </a:xfrm>
          <a:solidFill>
            <a:schemeClr val="tx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163451" y="3844690"/>
            <a:ext cx="2545846" cy="2546208"/>
          </a:xfrm>
          <a:solidFill>
            <a:srgbClr val="384C6D"/>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kumimoji="0" lang="en-IN" sz="1961"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10848" y="3844690"/>
            <a:ext cx="2545846" cy="2546208"/>
          </a:xfrm>
          <a:solidFill>
            <a:schemeClr val="accent2">
              <a:alpha val="91000"/>
            </a:schemeClr>
          </a:solidFill>
        </p:spPr>
        <p:txBody>
          <a:bodyPr/>
          <a:lstStyle>
            <a:lvl1pPr marL="0" marR="0" indent="0" algn="l" defTabSz="895882" rtl="0" eaLnBrk="1" fontAlgn="base" latinLnBrk="0" hangingPunct="1">
              <a:lnSpc>
                <a:spcPct val="100000"/>
              </a:lnSpc>
              <a:spcBef>
                <a:spcPts val="588"/>
              </a:spcBef>
              <a:spcAft>
                <a:spcPts val="0"/>
              </a:spcAft>
              <a:buClrTx/>
              <a:buSzTx/>
              <a:buFont typeface="Arial" panose="020B0604020202020204" pitchFamily="34" charset="0"/>
              <a:buNone/>
              <a:tabLst/>
              <a:defRPr sz="1961">
                <a:solidFill>
                  <a:schemeClr val="bg1"/>
                </a:solidFill>
              </a:defRPr>
            </a:lvl1pPr>
          </a:lstStyle>
          <a:p>
            <a:pPr marL="336145" marR="0" lvl="0" indent="-336145" algn="l" defTabSz="895882" rtl="0" eaLnBrk="1" fontAlgn="base" latinLnBrk="0" hangingPunct="1">
              <a:lnSpc>
                <a:spcPct val="100000"/>
              </a:lnSpc>
              <a:spcBef>
                <a:spcPts val="0"/>
              </a:spcBef>
              <a:spcAft>
                <a:spcPts val="0"/>
              </a:spcAft>
              <a:buClrTx/>
              <a:buSzTx/>
              <a:tabLst/>
              <a:defRPr/>
            </a:pPr>
            <a:r>
              <a:rPr kumimoji="0" lang="en-US" sz="1961"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4097" marR="0" lvl="0" indent="-168072" algn="l" defTabSz="89588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IN" sz="1176"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98579560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0317" y="1189176"/>
            <a:ext cx="11293470" cy="3038316"/>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0316" y="3654820"/>
            <a:ext cx="2725131" cy="2709653"/>
          </a:xfrm>
          <a:solidFill>
            <a:schemeClr val="tx2"/>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sz="1961">
                <a:solidFill>
                  <a:schemeClr val="bg1"/>
                </a:solidFill>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text description here.</a:t>
            </a: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896354" rtl="0" eaLnBrk="1" fontAlgn="auto" latinLnBrk="0" hangingPunct="1">
              <a:lnSpc>
                <a:spcPct val="100000"/>
              </a:lnSpc>
              <a:spcBef>
                <a:spcPts val="196"/>
              </a:spcBef>
              <a:spcAft>
                <a:spcPts val="392"/>
              </a:spcAft>
              <a:buClrTx/>
              <a:buSzPct val="90000"/>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283991" y="2939030"/>
            <a:ext cx="1057781" cy="105793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5498835" y="6533846"/>
            <a:ext cx="2062759" cy="200956"/>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06429" y="3654820"/>
            <a:ext cx="2725131" cy="2734484"/>
          </a:xfrm>
          <a:solidFill>
            <a:srgbClr val="0070C0"/>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162542" y="3654820"/>
            <a:ext cx="2725131" cy="2734484"/>
          </a:xfrm>
          <a:solidFill>
            <a:schemeClr val="accent3"/>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018655" y="3654820"/>
            <a:ext cx="2725131" cy="2734484"/>
          </a:xfrm>
          <a:solidFill>
            <a:schemeClr val="accent4"/>
          </a:solidFill>
        </p:spPr>
        <p:txBody>
          <a:bodyPr tIns="457200"/>
          <a:lstStyle>
            <a:lvl1pPr marL="0" marR="0" indent="0" algn="l" defTabSz="896354" rtl="0" eaLnBrk="1" fontAlgn="auto" latinLnBrk="0" hangingPunct="1">
              <a:lnSpc>
                <a:spcPct val="100000"/>
              </a:lnSpc>
              <a:spcBef>
                <a:spcPts val="196"/>
              </a:spcBef>
              <a:spcAft>
                <a:spcPts val="392"/>
              </a:spcAft>
              <a:buClrTx/>
              <a:buSzPct val="90000"/>
              <a:buFontTx/>
              <a:buNone/>
              <a:tabLst/>
              <a:defRPr kumimoji="0" lang="en-US" sz="1961"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896354" rtl="0" eaLnBrk="1" fontAlgn="auto" latinLnBrk="0" hangingPunct="1">
              <a:lnSpc>
                <a:spcPct val="100000"/>
              </a:lnSpc>
              <a:spcBef>
                <a:spcPts val="196"/>
              </a:spcBef>
              <a:spcAft>
                <a:spcPts val="392"/>
              </a:spcAft>
              <a:buClrTx/>
              <a:buSzPct val="90000"/>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35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382598"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6" name="Date Placeholder 5"/>
          <p:cNvSpPr>
            <a:spLocks noGrp="1"/>
          </p:cNvSpPr>
          <p:nvPr>
            <p:ph type="dt" sz="half" idx="20"/>
          </p:nvPr>
        </p:nvSpPr>
        <p:spPr>
          <a:xfrm>
            <a:off x="385108" y="6533846"/>
            <a:ext cx="2742188" cy="150885"/>
          </a:xfrm>
          <a:prstGeom prst="rect">
            <a:avLst/>
          </a:prstGeom>
        </p:spPr>
        <p:txBody>
          <a:bodyPr/>
          <a:lstStyle>
            <a:lvl1pPr>
              <a:defRPr sz="1000"/>
            </a:lvl1pPr>
          </a:lstStyle>
          <a:p>
            <a:endParaRPr lang="en-US"/>
          </a:p>
        </p:txBody>
      </p:sp>
      <p:sp>
        <p:nvSpPr>
          <p:cNvPr id="24" name="Text Placeholder 9"/>
          <p:cNvSpPr>
            <a:spLocks noGrp="1"/>
          </p:cNvSpPr>
          <p:nvPr>
            <p:ph type="body" sz="quarter" idx="23" hasCustomPrompt="1"/>
          </p:nvPr>
        </p:nvSpPr>
        <p:spPr>
          <a:xfrm>
            <a:off x="4140104" y="2939030"/>
            <a:ext cx="1057781" cy="1057931"/>
          </a:xfrm>
          <a:prstGeom prst="ellipse">
            <a:avLst/>
          </a:prstGeom>
          <a:solidFill>
            <a:srgbClr val="0070C0"/>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6996217" y="2939030"/>
            <a:ext cx="1057781" cy="105793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9852330" y="2939030"/>
            <a:ext cx="1057781" cy="105793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238711"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094824"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9950937" y="3038705"/>
            <a:ext cx="860568" cy="858583"/>
          </a:xfrm>
          <a:prstGeom prst="ellipse">
            <a:avLst/>
          </a:prstGeom>
        </p:spPr>
        <p:txBody>
          <a:bodyPr lIns="0" tIns="0" rIns="0" bIns="0" anchor="ctr"/>
          <a:lstStyle>
            <a:lvl1pPr marL="0" indent="0" algn="ctr">
              <a:buNone/>
              <a:defRPr sz="1568">
                <a:solidFill>
                  <a:schemeClr val="bg1"/>
                </a:solidFill>
              </a:defRPr>
            </a:lvl1pPr>
          </a:lstStyle>
          <a:p>
            <a:r>
              <a:rPr lang="en-US"/>
              <a:t>Insert Icon</a:t>
            </a:r>
          </a:p>
        </p:txBody>
      </p:sp>
    </p:spTree>
    <p:extLst>
      <p:ext uri="{BB962C8B-B14F-4D97-AF65-F5344CB8AC3E}">
        <p14:creationId xmlns:p14="http://schemas.microsoft.com/office/powerpoint/2010/main" val="36601736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270468"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82567" y="1900504"/>
            <a:ext cx="3711759" cy="1860034"/>
          </a:xfrm>
        </p:spPr>
        <p:txBody>
          <a:bodyPr/>
          <a:lstStyle>
            <a:lvl1pPr marL="0" indent="0">
              <a:buNone/>
              <a:defRPr sz="1961"/>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498835" y="6533845"/>
            <a:ext cx="2188695"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059480" y="1391524"/>
            <a:ext cx="3711759" cy="508981"/>
          </a:xfrm>
          <a:solidFill>
            <a:schemeClr val="accent3"/>
          </a:solidFill>
        </p:spPr>
        <p:txBody>
          <a:bodyPr lIns="137160" rIns="137160"/>
          <a:lstStyle>
            <a:lvl1pPr marL="0" marR="0" indent="0" algn="l" defTabSz="913924" rtl="0" eaLnBrk="1" fontAlgn="base" latinLnBrk="0" hangingPunct="1">
              <a:lnSpc>
                <a:spcPct val="100000"/>
              </a:lnSpc>
              <a:spcBef>
                <a:spcPct val="0"/>
              </a:spcBef>
              <a:spcAft>
                <a:spcPts val="0"/>
              </a:spcAft>
              <a:buClrTx/>
              <a:buSzTx/>
              <a:buFontTx/>
              <a:buNone/>
              <a:tabLst/>
              <a:defRPr sz="2353">
                <a:solidFill>
                  <a:schemeClr val="bg1"/>
                </a:solidFill>
              </a:defRPr>
            </a:lvl1p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765"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85108" y="6533846"/>
            <a:ext cx="2742188" cy="150885"/>
          </a:xfrm>
          <a:prstGeom prst="rect">
            <a:avLst/>
          </a:prstGeom>
        </p:spPr>
        <p:txBody>
          <a:bodyPr/>
          <a:lstStyle>
            <a:lvl1pPr>
              <a:defRPr sz="1000"/>
            </a:lvl1pPr>
          </a:lstStyle>
          <a:p>
            <a:endParaRPr lang="en-US"/>
          </a:p>
        </p:txBody>
      </p:sp>
      <p:sp>
        <p:nvSpPr>
          <p:cNvPr id="17" name="Picture Placeholder 9"/>
          <p:cNvSpPr>
            <a:spLocks noGrp="1"/>
          </p:cNvSpPr>
          <p:nvPr>
            <p:ph type="pic" sz="quarter" idx="20" hasCustomPrompt="1"/>
          </p:nvPr>
        </p:nvSpPr>
        <p:spPr>
          <a:xfrm>
            <a:off x="4271023" y="1900504"/>
            <a:ext cx="3711759" cy="1860034"/>
          </a:xfrm>
        </p:spPr>
        <p:txBody>
          <a:bodyPr/>
          <a:lstStyle>
            <a:lvl1pPr marL="0" indent="0">
              <a:buNone/>
              <a:defRPr sz="1961"/>
            </a:lvl1pPr>
          </a:lstStyle>
          <a:p>
            <a:r>
              <a:rPr lang="en-US"/>
              <a:t>Click to add Picture</a:t>
            </a:r>
          </a:p>
        </p:txBody>
      </p:sp>
      <p:sp>
        <p:nvSpPr>
          <p:cNvPr id="18" name="Picture Placeholder 9"/>
          <p:cNvSpPr>
            <a:spLocks noGrp="1"/>
          </p:cNvSpPr>
          <p:nvPr>
            <p:ph type="pic" sz="quarter" idx="21" hasCustomPrompt="1"/>
          </p:nvPr>
        </p:nvSpPr>
        <p:spPr>
          <a:xfrm>
            <a:off x="8059480" y="1900504"/>
            <a:ext cx="3711759" cy="1860034"/>
          </a:xfrm>
        </p:spPr>
        <p:txBody>
          <a:bodyPr/>
          <a:lstStyle>
            <a:lvl1pPr marL="0" indent="0">
              <a:buNone/>
              <a:defRPr sz="1961"/>
            </a:lvl1pPr>
          </a:lstStyle>
          <a:p>
            <a:r>
              <a:rPr lang="en-US"/>
              <a:t>Click to add Picture</a:t>
            </a:r>
          </a:p>
        </p:txBody>
      </p:sp>
      <p:sp>
        <p:nvSpPr>
          <p:cNvPr id="22" name="Text Placeholder 11"/>
          <p:cNvSpPr>
            <a:spLocks noGrp="1"/>
          </p:cNvSpPr>
          <p:nvPr>
            <p:ph type="body" sz="quarter" idx="23" hasCustomPrompt="1"/>
          </p:nvPr>
        </p:nvSpPr>
        <p:spPr>
          <a:xfrm>
            <a:off x="8059480" y="3760202"/>
            <a:ext cx="3711759" cy="2627731"/>
          </a:xfrm>
          <a:solidFill>
            <a:schemeClr val="bg1">
              <a:lumMod val="95000"/>
            </a:schemeClr>
          </a:solidFill>
        </p:spPr>
        <p:txBody>
          <a:bodyPr wrap="square"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3"/>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82567" y="1391524"/>
            <a:ext cx="3711759" cy="508981"/>
          </a:xfrm>
          <a:solidFill>
            <a:schemeClr val="accent1"/>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270468" y="1391524"/>
            <a:ext cx="3712314" cy="508981"/>
          </a:xfrm>
          <a:solidFill>
            <a:schemeClr val="accent2"/>
          </a:solidFill>
        </p:spPr>
        <p:txBody>
          <a:bodyPr lIns="137160" rIns="137160"/>
          <a:lstStyle>
            <a:lvl1pPr marL="0" indent="0">
              <a:buNone/>
              <a:defRPr sz="2353" b="0" i="0">
                <a:solidFill>
                  <a:schemeClr val="bg1"/>
                </a:solidFill>
                <a:latin typeface="+mj-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82567" y="3760202"/>
            <a:ext cx="3711759" cy="2627731"/>
          </a:xfrm>
          <a:solidFill>
            <a:schemeClr val="bg1">
              <a:lumMod val="95000"/>
            </a:schemeClr>
          </a:solidFill>
        </p:spPr>
        <p:txBody>
          <a:bodyPr lIns="91440" tIns="45720" rIns="91440" bIns="45720"/>
          <a:lstStyle>
            <a:lvl1pPr marL="0" marR="0" indent="0" algn="l" defTabSz="913924" rtl="0" eaLnBrk="1" fontAlgn="base" latinLnBrk="0" hangingPunct="1">
              <a:lnSpc>
                <a:spcPct val="100000"/>
              </a:lnSpc>
              <a:spcBef>
                <a:spcPct val="0"/>
              </a:spcBef>
              <a:spcAft>
                <a:spcPct val="0"/>
              </a:spcAft>
              <a:buClrTx/>
              <a:buSzTx/>
              <a:buNone/>
              <a:tabLst/>
              <a:defRPr kumimoji="0" lang="en-US" sz="1961"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2048"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a:solidFill>
                  <a:schemeClr val="accent2"/>
                </a:solidFill>
              </a:defRPr>
            </a:lvl5pPr>
          </a:lstStyle>
          <a:p>
            <a:pPr marL="336145" marR="0" lvl="0" indent="-336145" algn="l" defTabSz="913924"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164515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498836" y="6533846"/>
            <a:ext cx="2155842" cy="45719"/>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62742" y="1382184"/>
            <a:ext cx="5593691" cy="2447586"/>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600" b="0" i="0">
                <a:solidFill>
                  <a:schemeClr val="bg1"/>
                </a:solidFill>
                <a:latin typeface="+mn-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a:p>
            <a:pPr marL="0" marR="0" lvl="0" indent="0" algn="l" defTabSz="895882" rtl="0" eaLnBrk="1" fontAlgn="base" latinLnBrk="0" hangingPunct="1">
              <a:lnSpc>
                <a:spcPct val="100000"/>
              </a:lnSpc>
              <a:spcBef>
                <a:spcPts val="0"/>
              </a:spcBef>
              <a:spcAft>
                <a:spcPts val="0"/>
              </a:spcAft>
              <a:buClrTx/>
              <a:buSzTx/>
              <a:buFontTx/>
              <a:buNone/>
              <a:tabLst/>
              <a:defRPr/>
            </a:pPr>
            <a:endPar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a:p>
            <a:pPr marL="0" marR="0" lvl="0" indent="0" algn="l" defTabSz="895882" rtl="0" eaLnBrk="1" fontAlgn="base" latinLnBrk="0" hangingPunct="1">
              <a:lnSpc>
                <a:spcPct val="100000"/>
              </a:lnSpc>
              <a:spcBef>
                <a:spcPts val="0"/>
              </a:spcBef>
              <a:spcAft>
                <a:spcPts val="0"/>
              </a:spcAft>
              <a:buClrTx/>
              <a:buSzTx/>
              <a:buFontTx/>
              <a:buNone/>
              <a:tabLst/>
              <a:defRPr/>
            </a:pPr>
            <a:endPar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16" name="Text Placeholder 10"/>
          <p:cNvSpPr>
            <a:spLocks noGrp="1"/>
          </p:cNvSpPr>
          <p:nvPr>
            <p:ph type="body" sz="quarter" idx="13" hasCustomPrompt="1"/>
          </p:nvPr>
        </p:nvSpPr>
        <p:spPr>
          <a:xfrm>
            <a:off x="6161652" y="1382184"/>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6274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161652" y="3935861"/>
            <a:ext cx="5593691" cy="2447587"/>
          </a:xfrm>
          <a:solidFill>
            <a:schemeClr val="tx2"/>
          </a:solidFill>
        </p:spPr>
        <p:txBody>
          <a:bodyPr/>
          <a:lstStyle>
            <a:lvl1pPr marL="0" marR="0" indent="0" algn="l" defTabSz="895882" rtl="0" eaLnBrk="1" fontAlgn="base" latinLnBrk="0" hangingPunct="1">
              <a:lnSpc>
                <a:spcPct val="100000"/>
              </a:lnSpc>
              <a:spcBef>
                <a:spcPts val="0"/>
              </a:spcBef>
              <a:spcAft>
                <a:spcPts val="0"/>
              </a:spcAft>
              <a:buClrTx/>
              <a:buSzTx/>
              <a:buFontTx/>
              <a:buNone/>
              <a:tabLst/>
              <a:defRPr sz="2353" b="0" i="0">
                <a:solidFill>
                  <a:schemeClr val="bg1"/>
                </a:solidFill>
                <a:latin typeface="+mj-lt"/>
              </a:defRPr>
            </a:lvl1pPr>
          </a:lstStyle>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895882" rtl="0" eaLnBrk="1" fontAlgn="base" latinLnBrk="0" hangingPunct="1">
              <a:lnSpc>
                <a:spcPct val="100000"/>
              </a:lnSpc>
              <a:spcBef>
                <a:spcPts val="0"/>
              </a:spcBef>
              <a:spcAft>
                <a:spcPts val="0"/>
              </a:spcAft>
              <a:buClrTx/>
              <a:buSzTx/>
              <a:buFontTx/>
              <a:buNone/>
              <a:tabLst/>
              <a:defRPr/>
            </a:pPr>
            <a:r>
              <a:rPr kumimoji="0" lang="en-IN" sz="2353"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5" name="Date Placeholder 4"/>
          <p:cNvSpPr>
            <a:spLocks noGrp="1"/>
          </p:cNvSpPr>
          <p:nvPr>
            <p:ph type="dt" sz="half" idx="16"/>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3091176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48213" y="1427623"/>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264021" y="1451559"/>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079829" y="1451559"/>
            <a:ext cx="3663959" cy="753575"/>
          </a:xfrm>
          <a:solidFill>
            <a:srgbClr val="384C6D"/>
          </a:solidFill>
        </p:spPr>
        <p:txBody>
          <a:bodyPr anchor="ctr"/>
          <a:lstStyle>
            <a:lvl1pPr marL="0" indent="0">
              <a:buNone/>
              <a:defRPr sz="2745">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48213"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264021"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079829" y="2205134"/>
            <a:ext cx="3663959" cy="2568695"/>
          </a:xfrm>
          <a:solidFill>
            <a:schemeClr val="bg1">
              <a:lumMod val="95000"/>
            </a:schemeClr>
          </a:solidFill>
        </p:spPr>
        <p:txBody>
          <a:bodyPr anchor="t"/>
          <a:lstStyle>
            <a:lvl1pPr marL="0" indent="0" algn="l">
              <a:buNone/>
              <a:defRPr sz="1765">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48213" y="4938152"/>
            <a:ext cx="11295575" cy="1449782"/>
          </a:xfrm>
          <a:solidFill>
            <a:srgbClr val="384C6D"/>
          </a:solidFill>
        </p:spPr>
        <p:txBody>
          <a:bodyPr anchor="t"/>
          <a:lstStyle>
            <a:lvl1pPr marL="0" indent="0">
              <a:buNone/>
              <a:defRPr sz="1961">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5498835" y="6533845"/>
            <a:ext cx="1810889" cy="150885"/>
          </a:xfrm>
          <a:prstGeom prst="rect">
            <a:avLst/>
          </a:prstGeom>
        </p:spPr>
        <p:txBody>
          <a:bodyPr/>
          <a:lstStyle>
            <a:lvl1pPr>
              <a:defRPr sz="1000"/>
            </a:lvl1pPr>
          </a:lstStyle>
          <a:p>
            <a:endParaRPr lang="en-US"/>
          </a:p>
        </p:txBody>
      </p:sp>
      <p:sp>
        <p:nvSpPr>
          <p:cNvPr id="15" name="Slide Number Placeholder 14"/>
          <p:cNvSpPr>
            <a:spLocks noGrp="1"/>
          </p:cNvSpPr>
          <p:nvPr>
            <p:ph type="sldNum" sz="quarter" idx="18"/>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44800436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192000" cy="6858000"/>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203829" y="289511"/>
            <a:ext cx="5623286" cy="899665"/>
          </a:xfrm>
        </p:spPr>
        <p:txBody>
          <a:bodyPr/>
          <a:lstStyle>
            <a:lvl1pPr>
              <a:defRPr sz="3725">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203829" y="1308805"/>
            <a:ext cx="5623286" cy="5079128"/>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5498836" y="6533845"/>
            <a:ext cx="2352958" cy="239433"/>
          </a:xfrm>
          <a:prstGeom prst="rect">
            <a:avLst/>
          </a:prstGeom>
        </p:spPr>
        <p:txBody>
          <a:bodyPr/>
          <a:lstStyle>
            <a:lvl1pPr>
              <a:defRPr sz="1000">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tx1"/>
                </a:solidFill>
              </a:defRPr>
            </a:lvl1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38746818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3" name="Rectangle 2"/>
          <p:cNvSpPr/>
          <p:nvPr userDrawn="1"/>
        </p:nvSpPr>
        <p:spPr bwMode="auto">
          <a:xfrm>
            <a:off x="8067824" y="0"/>
            <a:ext cx="4124177" cy="6858000"/>
          </a:xfrm>
          <a:prstGeom prst="rect">
            <a:avLst/>
          </a:prstGeom>
          <a:solidFill>
            <a:srgbClr val="384C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1926" y="1308805"/>
            <a:ext cx="7519341" cy="4991963"/>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498836" y="6533846"/>
            <a:ext cx="1194334" cy="150884"/>
          </a:xfrm>
          <a:prstGeom prst="rect">
            <a:avLst/>
          </a:prstGeom>
        </p:spPr>
        <p:txBody>
          <a:bodyPr/>
          <a:lstStyle>
            <a:lvl1pPr>
              <a:defRPr sz="1000">
                <a:solidFill>
                  <a:schemeClr val="tx1"/>
                </a:solidFill>
              </a:defRPr>
            </a:lvl1pPr>
          </a:lstStyle>
          <a:p>
            <a:endParaRPr lang="en-US"/>
          </a:p>
        </p:txBody>
      </p:sp>
      <p:sp>
        <p:nvSpPr>
          <p:cNvPr id="13" name="Slide Number Placeholder 12"/>
          <p:cNvSpPr>
            <a:spLocks noGrp="1"/>
          </p:cNvSpPr>
          <p:nvPr>
            <p:ph type="sldNum" sz="quarter" idx="14"/>
          </p:nvPr>
        </p:nvSpPr>
        <p:spPr>
          <a:xfrm>
            <a:off x="11743788" y="6445299"/>
            <a:ext cx="235446" cy="327980"/>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403983" y="289511"/>
            <a:ext cx="3423132" cy="6098422"/>
          </a:xfrm>
        </p:spPr>
        <p:txBody>
          <a:bodyPr>
            <a:noAutofit/>
          </a:bodyPr>
          <a:lstStyle>
            <a:lvl1pPr marL="0" indent="0">
              <a:buNone/>
              <a:defRPr sz="2745">
                <a:solidFill>
                  <a:schemeClr val="bg1"/>
                </a:solidFill>
              </a:defRPr>
            </a:lvl1pPr>
            <a:lvl2pPr marL="224097" indent="0">
              <a:buNone/>
              <a:defRPr sz="2353">
                <a:solidFill>
                  <a:schemeClr val="tx1"/>
                </a:solidFill>
              </a:defRPr>
            </a:lvl2pPr>
            <a:lvl3pPr marL="448193" indent="0">
              <a:buNone/>
              <a:defRPr sz="1961">
                <a:solidFill>
                  <a:schemeClr val="tx1"/>
                </a:solidFill>
              </a:defRPr>
            </a:lvl3pPr>
            <a:lvl4pPr marL="672290" indent="0">
              <a:buNone/>
              <a:defRPr sz="1961">
                <a:solidFill>
                  <a:schemeClr val="tx1"/>
                </a:solidFill>
              </a:defRPr>
            </a:lvl4pPr>
            <a:lvl5pPr marL="896386" indent="0">
              <a:buNone/>
              <a:defRPr sz="1961">
                <a:solidFill>
                  <a:schemeClr val="tx1"/>
                </a:solidFill>
              </a:defRPr>
            </a:lvl5pPr>
          </a:lstStyle>
          <a:p>
            <a:pPr lvl="0"/>
            <a:r>
              <a:rPr lang="en-US"/>
              <a:t>Click to add text</a:t>
            </a:r>
          </a:p>
        </p:txBody>
      </p:sp>
      <p:sp>
        <p:nvSpPr>
          <p:cNvPr id="2" name="Title 1"/>
          <p:cNvSpPr>
            <a:spLocks noGrp="1"/>
          </p:cNvSpPr>
          <p:nvPr>
            <p:ph type="title"/>
          </p:nvPr>
        </p:nvSpPr>
        <p:spPr>
          <a:xfrm>
            <a:off x="311926" y="289511"/>
            <a:ext cx="7519341" cy="899665"/>
          </a:xfrm>
        </p:spPr>
        <p:txBody>
          <a:bodyPr/>
          <a:lstStyle/>
          <a:p>
            <a:r>
              <a:rPr lang="en-US"/>
              <a:t>Click to edit Master title style</a:t>
            </a:r>
          </a:p>
        </p:txBody>
      </p:sp>
      <p:sp>
        <p:nvSpPr>
          <p:cNvPr id="4" name="Date Placeholder 3"/>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92499584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6"/>
            <a:ext cx="1723281" cy="9692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1259" y="1332376"/>
            <a:ext cx="3543680" cy="1655838"/>
          </a:xfrm>
        </p:spPr>
        <p:txBody>
          <a:bodyPr/>
          <a:lstStyle>
            <a:lvl1pPr>
              <a:defRPr sz="2600"/>
            </a:lvl1pPr>
            <a:lvl2pPr>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09011" y="1914737"/>
            <a:ext cx="7734776" cy="4361127"/>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09010" y="1332376"/>
            <a:ext cx="7734777" cy="582360"/>
          </a:xfrm>
          <a:solidFill>
            <a:schemeClr val="tx2"/>
          </a:solidFill>
        </p:spPr>
        <p:txBody>
          <a:bodyPr lIns="91440" rIns="91440" anchor="ctr"/>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8215680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6" y="6533846"/>
            <a:ext cx="2511746" cy="4764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48213" y="1187621"/>
            <a:ext cx="11295574" cy="3307591"/>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48213" y="4582378"/>
            <a:ext cx="11295575" cy="1805556"/>
          </a:xfrm>
          <a:solidFill>
            <a:schemeClr val="tx2"/>
          </a:solidFill>
          <a:ln w="3175">
            <a:solidFill>
              <a:schemeClr val="tx2"/>
            </a:solidFill>
          </a:ln>
        </p:spPr>
        <p:txBody>
          <a:bodyPr lIns="91440" rIns="91440" anchor="t"/>
          <a:lstStyle>
            <a:lvl1pPr marL="0" indent="0">
              <a:buNone/>
              <a:defRPr sz="1961">
                <a:solidFill>
                  <a:schemeClr val="bg1"/>
                </a:solidFill>
                <a:latin typeface="Segoe UI" panose="020B0502040204020203" pitchFamily="34" charset="0"/>
                <a:cs typeface="Segoe UI" panose="020B0502040204020203" pitchFamily="34" charset="0"/>
              </a:defRPr>
            </a:lvl1pPr>
            <a:lvl2pPr marL="224097" indent="0">
              <a:buNone/>
              <a:defRPr sz="1961">
                <a:solidFill>
                  <a:schemeClr val="bg1"/>
                </a:solidFill>
                <a:latin typeface="Segoe UI" panose="020B0502040204020203" pitchFamily="34" charset="0"/>
                <a:cs typeface="Segoe UI" panose="020B0502040204020203" pitchFamily="34" charset="0"/>
              </a:defRPr>
            </a:lvl2pPr>
            <a:lvl3pPr marL="448193" indent="0">
              <a:buNone/>
              <a:defRPr sz="1961">
                <a:solidFill>
                  <a:schemeClr val="bg1"/>
                </a:solidFill>
                <a:latin typeface="Segoe UI" panose="020B0502040204020203" pitchFamily="34" charset="0"/>
                <a:cs typeface="Segoe UI" panose="020B0502040204020203" pitchFamily="34" charset="0"/>
              </a:defRPr>
            </a:lvl3pPr>
            <a:lvl4pPr marL="672290" indent="0">
              <a:buNone/>
              <a:defRPr sz="1961">
                <a:solidFill>
                  <a:schemeClr val="bg1"/>
                </a:solidFill>
                <a:latin typeface="Segoe UI" panose="020B0502040204020203" pitchFamily="34" charset="0"/>
                <a:cs typeface="Segoe UI" panose="020B0502040204020203" pitchFamily="34" charset="0"/>
              </a:defRPr>
            </a:lvl4pPr>
            <a:lvl5pPr marL="896386" indent="0">
              <a:buNone/>
              <a:defRPr sz="1961">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0002666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498835" y="6533845"/>
            <a:ext cx="2227023" cy="200957"/>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48213" y="1357280"/>
            <a:ext cx="11295575" cy="4856323"/>
          </a:xfrm>
        </p:spPr>
        <p:txBody>
          <a:bodyPr/>
          <a:lstStyle/>
          <a:p>
            <a:r>
              <a:rPr lang="en-US"/>
              <a:t>Click icon to add table</a:t>
            </a:r>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310353699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187644"/>
            <a:ext cx="11431861" cy="5200289"/>
          </a:xfrm>
        </p:spPr>
        <p:txBody>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5" y="6533845"/>
            <a:ext cx="2029907" cy="239433"/>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57473398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1926" y="1595863"/>
            <a:ext cx="11431861" cy="49695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498836" y="6533846"/>
            <a:ext cx="1871118"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2"/>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33291238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498835" y="6533846"/>
            <a:ext cx="1980627" cy="150884"/>
          </a:xfrm>
          <a:prstGeom prst="rect">
            <a:avLst/>
          </a:prstGeom>
        </p:spPr>
        <p:txBody>
          <a:bodyPr/>
          <a:lstStyle>
            <a:lvl1pPr>
              <a:defRPr sz="1000"/>
            </a:lvl1pPr>
          </a:lstStyle>
          <a:p>
            <a:endParaRPr lang="en-US"/>
          </a:p>
        </p:txBody>
      </p:sp>
      <p:sp>
        <p:nvSpPr>
          <p:cNvPr id="4" name="Slide Number Placeholder 3"/>
          <p:cNvSpPr>
            <a:spLocks noGrp="1"/>
          </p:cNvSpPr>
          <p:nvPr>
            <p:ph type="sldNum" sz="quarter" idx="11"/>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48212" y="1061225"/>
            <a:ext cx="11292463" cy="4182107"/>
          </a:xfrm>
        </p:spPr>
        <p:txBody>
          <a:bodyPr lIns="0"/>
          <a:lstStyle>
            <a:lvl1pPr marL="0" marR="0" indent="0" algn="l" defTabSz="914367" rtl="0" eaLnBrk="1" fontAlgn="auto" latinLnBrk="0" hangingPunct="1">
              <a:lnSpc>
                <a:spcPct val="100000"/>
              </a:lnSpc>
              <a:spcBef>
                <a:spcPts val="588"/>
              </a:spcBef>
              <a:spcAft>
                <a:spcPts val="0"/>
              </a:spcAft>
              <a:buClrTx/>
              <a:buSzPct val="100000"/>
              <a:buFont typeface="Arial" pitchFamily="34" charset="0"/>
              <a:buNone/>
              <a:tabLst/>
              <a:defRPr kumimoji="0" lang="en-US" sz="2000"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1</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2</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3137" b="0" i="0" u="none" strike="noStrike" kern="1200" cap="none" spc="0" normalizeH="0" baseline="0" noProof="0">
                <a:ln>
                  <a:noFill/>
                </a:ln>
                <a:solidFill>
                  <a:srgbClr val="0078D7"/>
                </a:solidFill>
                <a:effectLst/>
                <a:uLnTx/>
                <a:uFillTx/>
                <a:latin typeface="+mj-lt"/>
                <a:ea typeface="+mn-ea"/>
                <a:cs typeface="+mn-cs"/>
              </a:rPr>
              <a:t>Main topic 3</a:t>
            </a:r>
          </a:p>
          <a:p>
            <a:pPr marL="0" marR="0" lvl="0" indent="0" algn="l" defTabSz="914367" rtl="0" eaLnBrk="1" fontAlgn="auto" latinLnBrk="0" hangingPunct="1">
              <a:lnSpc>
                <a:spcPct val="100000"/>
              </a:lnSpc>
              <a:spcBef>
                <a:spcPts val="1176"/>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14367" rtl="0" eaLnBrk="1" fontAlgn="auto" latinLnBrk="0" hangingPunct="1">
              <a:lnSpc>
                <a:spcPct val="100000"/>
              </a:lnSpc>
              <a:spcBef>
                <a:spcPts val="588"/>
              </a:spcBef>
              <a:spcAft>
                <a:spcPts val="0"/>
              </a:spcAft>
              <a:buClrTx/>
              <a:buSzPct val="100000"/>
              <a:buFont typeface="Arial" pitchFamily="34" charset="0"/>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85108" y="6533846"/>
            <a:ext cx="2742188" cy="150885"/>
          </a:xfrm>
          <a:prstGeom prst="rect">
            <a:avLst/>
          </a:prstGeom>
        </p:spPr>
        <p:txBody>
          <a:bodyPr/>
          <a:lstStyle>
            <a:lvl1pPr>
              <a:defRPr sz="1000"/>
            </a:lvl1pPr>
          </a:lstStyle>
          <a:p>
            <a:endParaRPr lang="en-US"/>
          </a:p>
        </p:txBody>
      </p:sp>
      <p:sp>
        <p:nvSpPr>
          <p:cNvPr id="8" name="Title 5"/>
          <p:cNvSpPr>
            <a:spLocks noGrp="1"/>
          </p:cNvSpPr>
          <p:nvPr>
            <p:ph type="title"/>
          </p:nvPr>
        </p:nvSpPr>
        <p:spPr>
          <a:xfrm>
            <a:off x="311926" y="289511"/>
            <a:ext cx="11431861" cy="899665"/>
          </a:xfrm>
        </p:spPr>
        <p:txBody>
          <a:bodyPr/>
          <a:lstStyle/>
          <a:p>
            <a:r>
              <a:rPr lang="en-US"/>
              <a:t>Click to edit Master title style</a:t>
            </a:r>
          </a:p>
        </p:txBody>
      </p:sp>
    </p:spTree>
    <p:extLst>
      <p:ext uri="{BB962C8B-B14F-4D97-AF65-F5344CB8AC3E}">
        <p14:creationId xmlns:p14="http://schemas.microsoft.com/office/powerpoint/2010/main" val="155256613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1927" y="1187644"/>
            <a:ext cx="565720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85143" y="1187644"/>
            <a:ext cx="5658645" cy="2115863"/>
          </a:xfrm>
        </p:spPr>
        <p:txBody>
          <a:bodyPr wrap="square">
            <a:spAutoFit/>
          </a:bodyPr>
          <a:lstStyle>
            <a:lvl1pPr marL="0" indent="0">
              <a:spcBef>
                <a:spcPts val="1200"/>
              </a:spcBef>
              <a:buClr>
                <a:schemeClr val="tx1"/>
              </a:buClr>
              <a:buFont typeface="Arial" pitchFamily="34" charset="0"/>
              <a:buNone/>
              <a:defRPr lang="en-US" sz="2941" b="0" kern="1200" spc="0" baseline="0" dirty="0">
                <a:solidFill>
                  <a:schemeClr val="tx1"/>
                </a:solidFill>
                <a:latin typeface="+mn-lt"/>
                <a:ea typeface="+mn-ea"/>
                <a:cs typeface="+mn-cs"/>
              </a:defRPr>
            </a:lvl1pPr>
            <a:lvl2pPr marL="250553" indent="0">
              <a:buNone/>
              <a:defRPr lang="en-US" sz="2353" b="0" kern="1200" spc="0" baseline="0" dirty="0">
                <a:solidFill>
                  <a:schemeClr val="tx1"/>
                </a:solidFill>
                <a:latin typeface="+mn-lt"/>
                <a:ea typeface="+mn-ea"/>
                <a:cs typeface="+mn-cs"/>
              </a:defRPr>
            </a:lvl2pPr>
            <a:lvl3pPr marL="441968" indent="0">
              <a:buNone/>
              <a:tabLst/>
              <a:defRPr lang="en-US" sz="2157" b="0" kern="1200" spc="0" baseline="0" dirty="0">
                <a:solidFill>
                  <a:schemeClr val="tx1"/>
                </a:solidFill>
                <a:latin typeface="+mn-lt"/>
                <a:ea typeface="+mn-ea"/>
                <a:cs typeface="+mn-cs"/>
              </a:defRPr>
            </a:lvl3pPr>
            <a:lvl4pPr marL="639608" indent="0">
              <a:buNone/>
              <a:defRPr lang="en-US" sz="2157" b="0" kern="1200" spc="0" baseline="0" dirty="0">
                <a:solidFill>
                  <a:schemeClr val="tx1"/>
                </a:solidFill>
                <a:latin typeface="+mn-lt"/>
                <a:ea typeface="+mn-ea"/>
                <a:cs typeface="+mn-cs"/>
              </a:defRPr>
            </a:lvl4pPr>
            <a:lvl5pPr marL="837250" indent="0">
              <a:buNone/>
              <a:tabLst/>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498835" y="6533846"/>
            <a:ext cx="2128465" cy="150884"/>
          </a:xfrm>
          <a:prstGeom prst="rect">
            <a:avLst/>
          </a:prstGeom>
        </p:spPr>
        <p:txBody>
          <a:bodyPr/>
          <a:lstStyle>
            <a:lvl1pPr>
              <a:defRPr sz="1000"/>
            </a:lvl1pPr>
          </a:lstStyle>
          <a:p>
            <a:endParaRPr lang="en-US"/>
          </a:p>
        </p:txBody>
      </p:sp>
      <p:sp>
        <p:nvSpPr>
          <p:cNvPr id="7"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206067064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1"/>
              </a:buClr>
              <a:buSzPct val="100000"/>
              <a:buFont typeface="Wingdings" panose="05000000000000000000" pitchFamily="2" charset="2"/>
              <a:buChar char=""/>
              <a:defRPr sz="3529" b="0">
                <a:solidFill>
                  <a:schemeClr val="tx1"/>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087347" y="1187620"/>
            <a:ext cx="5656441" cy="2263729"/>
          </a:xfrm>
        </p:spPr>
        <p:txBody>
          <a:bodyPr/>
          <a:lstStyle>
            <a:lvl1pPr>
              <a:buSzPct val="100000"/>
              <a:defRPr sz="3529">
                <a:solidFill>
                  <a:schemeClr val="tx1"/>
                </a:solidFill>
              </a:defRPr>
            </a:lvl1pPr>
            <a:lvl2pPr marL="672290" indent="-421738">
              <a:buSzPct val="100000"/>
              <a:buFont typeface="Segoe UI Semilight" panose="020B0402040204020203" pitchFamily="34" charset="0"/>
              <a:buChar char="−"/>
              <a:defRPr>
                <a:solidFill>
                  <a:schemeClr val="tx1"/>
                </a:solidFill>
              </a:defRPr>
            </a:lvl2pPr>
            <a:lvl3pPr marL="1008435" indent="-230321">
              <a:buSzPct val="100000"/>
              <a:defRPr>
                <a:solidFill>
                  <a:schemeClr val="tx1"/>
                </a:solidFill>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498836" y="6533845"/>
            <a:ext cx="2429614" cy="150885"/>
          </a:xfrm>
          <a:prstGeom prst="rect">
            <a:avLst/>
          </a:prstGeom>
        </p:spPr>
        <p:txBody>
          <a:bodyPr/>
          <a:lstStyle>
            <a:lvl1pPr>
              <a:defRPr sz="1000"/>
            </a:lvl1pPr>
          </a:lstStyle>
          <a:p>
            <a:endParaRPr lang="en-US"/>
          </a:p>
        </p:txBody>
      </p:sp>
      <p:sp>
        <p:nvSpPr>
          <p:cNvPr id="8" name="Slide Number Placeholder 3"/>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lvl1pPr>
              <a:defRPr sz="1000"/>
            </a:lvl1pPr>
          </a:lstStyle>
          <a:p>
            <a:endParaRPr lang="en-US"/>
          </a:p>
        </p:txBody>
      </p:sp>
    </p:spTree>
    <p:extLst>
      <p:ext uri="{BB962C8B-B14F-4D97-AF65-F5344CB8AC3E}">
        <p14:creationId xmlns:p14="http://schemas.microsoft.com/office/powerpoint/2010/main" val="1402885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1926" y="289511"/>
            <a:ext cx="11431861" cy="899665"/>
          </a:xfrm>
        </p:spPr>
        <p:txBody>
          <a:bodyPr/>
          <a:lstStyle/>
          <a:p>
            <a:r>
              <a:rPr lang="en-US"/>
              <a:t>Click to edit Master title style</a:t>
            </a:r>
          </a:p>
        </p:txBody>
      </p:sp>
      <p:sp>
        <p:nvSpPr>
          <p:cNvPr id="4" name="Text Placeholder 3"/>
          <p:cNvSpPr>
            <a:spLocks noGrp="1"/>
          </p:cNvSpPr>
          <p:nvPr>
            <p:ph type="body" sz="quarter" idx="10"/>
          </p:nvPr>
        </p:nvSpPr>
        <p:spPr>
          <a:xfrm>
            <a:off x="311927" y="1188080"/>
            <a:ext cx="5657208" cy="2263268"/>
          </a:xfrm>
        </p:spPr>
        <p:txBody>
          <a:bodyPr wrap="square">
            <a:spAutoFit/>
          </a:bodyPr>
          <a:lstStyle>
            <a:lvl1pPr marL="227209" indent="-227209">
              <a:spcBef>
                <a:spcPts val="1200"/>
              </a:spcBef>
              <a:buClr>
                <a:schemeClr val="tx2"/>
              </a:buClr>
              <a:buSzPct val="100000"/>
              <a:buFont typeface="Wingdings" panose="05000000000000000000" pitchFamily="2" charset="2"/>
              <a:buChar char=""/>
              <a:defRPr sz="3529" b="0">
                <a:solidFill>
                  <a:schemeClr val="tx2"/>
                </a:solidFill>
                <a:latin typeface="+mn-lt"/>
              </a:defRPr>
            </a:lvl1pPr>
            <a:lvl2pPr marL="672290" indent="-421738">
              <a:buSzPct val="100000"/>
              <a:buFont typeface="Segoe UI Semilight" panose="020B0402040204020203" pitchFamily="34" charset="0"/>
              <a:buChar char="−"/>
              <a:defRPr sz="2745" b="0">
                <a:solidFill>
                  <a:schemeClr val="tx1"/>
                </a:solidFill>
              </a:defRPr>
            </a:lvl2pPr>
            <a:lvl3pPr marL="1008435" indent="-230321">
              <a:buSzPct val="100000"/>
              <a:buFont typeface="Wingdings" panose="05000000000000000000" pitchFamily="2" charset="2"/>
              <a:buChar char=""/>
              <a:tabLst/>
              <a:defRPr sz="2353" b="0">
                <a:solidFill>
                  <a:schemeClr val="tx1"/>
                </a:solidFill>
              </a:defRPr>
            </a:lvl3pPr>
            <a:lvl4pPr marL="1456628" indent="-319027">
              <a:buSzPct val="100000"/>
              <a:buFont typeface="Courier New" panose="02070309020205020404" pitchFamily="49" charset="0"/>
              <a:buChar char="o"/>
              <a:defRPr sz="2157" b="0">
                <a:solidFill>
                  <a:schemeClr val="tx1"/>
                </a:solidFill>
              </a:defRPr>
            </a:lvl4pPr>
            <a:lvl5pPr marL="1742973" indent="-166517" rtl="0">
              <a:buSzPct val="100000"/>
              <a:buFont typeface="Wingdings" panose="05000000000000000000" pitchFamily="2" charset="2"/>
              <a:buChar char=""/>
              <a:tabLst>
                <a:tab pos="3473497" algn="l"/>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087347" y="1187620"/>
            <a:ext cx="5656441" cy="2263729"/>
          </a:xfrm>
        </p:spPr>
        <p:txBody>
          <a:bodyPr/>
          <a:lstStyle>
            <a:lvl1pPr>
              <a:buSzPct val="100000"/>
              <a:defRPr sz="3529">
                <a:solidFill>
                  <a:schemeClr val="tx2"/>
                </a:solidFill>
              </a:defRPr>
            </a:lvl1pPr>
            <a:lvl2pPr marL="672290" indent="-421738">
              <a:buSzPct val="100000"/>
              <a:buFont typeface="Segoe UI Semilight" panose="020B0402040204020203" pitchFamily="34" charset="0"/>
              <a:buChar char="−"/>
              <a:defRPr/>
            </a:lvl2pPr>
            <a:lvl3pPr marL="1008435" indent="-230321">
              <a:buSzPct val="100000"/>
              <a:defRPr/>
            </a:lvl3pPr>
            <a:lvl4pPr marL="1473746" indent="-336145">
              <a:buSzPct val="100000"/>
              <a:defRPr lang="en-US" sz="2157" b="0" kern="1200" spc="0" baseline="0" dirty="0" smtClean="0">
                <a:solidFill>
                  <a:schemeClr val="tx1"/>
                </a:solidFill>
                <a:latin typeface="+mn-lt"/>
                <a:ea typeface="+mn-ea"/>
                <a:cs typeface="+mn-cs"/>
              </a:defRPr>
            </a:lvl4pPr>
            <a:lvl5pPr marL="1912602" indent="-336145" rtl="0">
              <a:buSzPct val="100000"/>
              <a:defRPr lang="en-US" sz="2157"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498836" y="6533846"/>
            <a:ext cx="1194334" cy="150884"/>
          </a:xfrm>
          <a:prstGeom prst="rect">
            <a:avLst/>
          </a:prstGeom>
        </p:spPr>
        <p:txBody>
          <a:bodyPr/>
          <a:lstStyle/>
          <a:p>
            <a:endParaRPr lang="en-US"/>
          </a:p>
        </p:txBody>
      </p:sp>
      <p:sp>
        <p:nvSpPr>
          <p:cNvPr id="8" name="Slide Number Placeholder 7"/>
          <p:cNvSpPr>
            <a:spLocks noGrp="1"/>
          </p:cNvSpPr>
          <p:nvPr>
            <p:ph type="sldNum" sz="quarter" idx="13"/>
          </p:nvPr>
        </p:nvSpPr>
        <p:spPr>
          <a:xfrm>
            <a:off x="11743788" y="6445299"/>
            <a:ext cx="235446" cy="327980"/>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85108" y="6533846"/>
            <a:ext cx="2742188" cy="150885"/>
          </a:xfrm>
          <a:prstGeom prst="rect">
            <a:avLst/>
          </a:prstGeom>
        </p:spPr>
        <p:txBody>
          <a:bodyPr/>
          <a:lstStyle/>
          <a:p>
            <a:endParaRPr lang="en-US"/>
          </a:p>
        </p:txBody>
      </p:sp>
    </p:spTree>
    <p:extLst>
      <p:ext uri="{BB962C8B-B14F-4D97-AF65-F5344CB8AC3E}">
        <p14:creationId xmlns:p14="http://schemas.microsoft.com/office/powerpoint/2010/main" val="31588005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9272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7771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778569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563229"/>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554061"/>
          </a:xfrm>
        </p:spPr>
        <p:txBody>
          <a:bodyPr/>
          <a:lstStyle/>
          <a:p>
            <a:r>
              <a:rPr lang="en-US"/>
              <a:t>Click to edit Master title style</a:t>
            </a:r>
          </a:p>
        </p:txBody>
      </p:sp>
      <p:sp>
        <p:nvSpPr>
          <p:cNvPr id="4" name="Text Placeholder 3"/>
          <p:cNvSpPr>
            <a:spLocks noGrp="1"/>
          </p:cNvSpPr>
          <p:nvPr>
            <p:ph type="body" sz="quarter" idx="10"/>
          </p:nvPr>
        </p:nvSpPr>
        <p:spPr>
          <a:xfrm>
            <a:off x="6106889" y="1507584"/>
            <a:ext cx="5818194" cy="1797412"/>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97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5567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0829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82231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27491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3988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685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273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061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6259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89480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3349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42948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7669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058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30894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60015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2495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47" Type="http://schemas.openxmlformats.org/officeDocument/2006/relationships/slideLayout" Target="../slideLayouts/slideLayout129.xml"/><Relationship Id="rId50" Type="http://schemas.openxmlformats.org/officeDocument/2006/relationships/slideLayout" Target="../slideLayouts/slideLayout132.xml"/><Relationship Id="rId55" Type="http://schemas.openxmlformats.org/officeDocument/2006/relationships/slideLayout" Target="../slideLayouts/slideLayout137.xml"/><Relationship Id="rId63" Type="http://schemas.openxmlformats.org/officeDocument/2006/relationships/slideLayout" Target="../slideLayouts/slideLayout145.xml"/><Relationship Id="rId68" Type="http://schemas.openxmlformats.org/officeDocument/2006/relationships/slideLayout" Target="../slideLayouts/slideLayout150.xml"/><Relationship Id="rId76" Type="http://schemas.openxmlformats.org/officeDocument/2006/relationships/slideLayout" Target="../slideLayouts/slideLayout158.xml"/><Relationship Id="rId84" Type="http://schemas.openxmlformats.org/officeDocument/2006/relationships/theme" Target="../theme/theme2.xml"/><Relationship Id="rId7" Type="http://schemas.openxmlformats.org/officeDocument/2006/relationships/slideLayout" Target="../slideLayouts/slideLayout89.xml"/><Relationship Id="rId71" Type="http://schemas.openxmlformats.org/officeDocument/2006/relationships/slideLayout" Target="../slideLayouts/slideLayout15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53" Type="http://schemas.openxmlformats.org/officeDocument/2006/relationships/slideLayout" Target="../slideLayouts/slideLayout135.xml"/><Relationship Id="rId58" Type="http://schemas.openxmlformats.org/officeDocument/2006/relationships/slideLayout" Target="../slideLayouts/slideLayout140.xml"/><Relationship Id="rId66" Type="http://schemas.openxmlformats.org/officeDocument/2006/relationships/slideLayout" Target="../slideLayouts/slideLayout148.xml"/><Relationship Id="rId74" Type="http://schemas.openxmlformats.org/officeDocument/2006/relationships/slideLayout" Target="../slideLayouts/slideLayout156.xml"/><Relationship Id="rId79" Type="http://schemas.openxmlformats.org/officeDocument/2006/relationships/slideLayout" Target="../slideLayouts/slideLayout161.xml"/><Relationship Id="rId5" Type="http://schemas.openxmlformats.org/officeDocument/2006/relationships/slideLayout" Target="../slideLayouts/slideLayout87.xml"/><Relationship Id="rId61" Type="http://schemas.openxmlformats.org/officeDocument/2006/relationships/slideLayout" Target="../slideLayouts/slideLayout143.xml"/><Relationship Id="rId82" Type="http://schemas.openxmlformats.org/officeDocument/2006/relationships/slideLayout" Target="../slideLayouts/slideLayout164.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48" Type="http://schemas.openxmlformats.org/officeDocument/2006/relationships/slideLayout" Target="../slideLayouts/slideLayout130.xml"/><Relationship Id="rId56" Type="http://schemas.openxmlformats.org/officeDocument/2006/relationships/slideLayout" Target="../slideLayouts/slideLayout138.xml"/><Relationship Id="rId64" Type="http://schemas.openxmlformats.org/officeDocument/2006/relationships/slideLayout" Target="../slideLayouts/slideLayout146.xml"/><Relationship Id="rId69" Type="http://schemas.openxmlformats.org/officeDocument/2006/relationships/slideLayout" Target="../slideLayouts/slideLayout151.xml"/><Relationship Id="rId77" Type="http://schemas.openxmlformats.org/officeDocument/2006/relationships/slideLayout" Target="../slideLayouts/slideLayout159.xml"/><Relationship Id="rId8" Type="http://schemas.openxmlformats.org/officeDocument/2006/relationships/slideLayout" Target="../slideLayouts/slideLayout90.xml"/><Relationship Id="rId51" Type="http://schemas.openxmlformats.org/officeDocument/2006/relationships/slideLayout" Target="../slideLayouts/slideLayout133.xml"/><Relationship Id="rId72" Type="http://schemas.openxmlformats.org/officeDocument/2006/relationships/slideLayout" Target="../slideLayouts/slideLayout154.xml"/><Relationship Id="rId80" Type="http://schemas.openxmlformats.org/officeDocument/2006/relationships/slideLayout" Target="../slideLayouts/slideLayout162.xml"/><Relationship Id="rId85" Type="http://schemas.openxmlformats.org/officeDocument/2006/relationships/image" Target="../media/image1.emf"/><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slideLayout" Target="../slideLayouts/slideLayout128.xml"/><Relationship Id="rId59" Type="http://schemas.openxmlformats.org/officeDocument/2006/relationships/slideLayout" Target="../slideLayouts/slideLayout141.xml"/><Relationship Id="rId67" Type="http://schemas.openxmlformats.org/officeDocument/2006/relationships/slideLayout" Target="../slideLayouts/slideLayout149.xml"/><Relationship Id="rId20" Type="http://schemas.openxmlformats.org/officeDocument/2006/relationships/slideLayout" Target="../slideLayouts/slideLayout102.xml"/><Relationship Id="rId41" Type="http://schemas.openxmlformats.org/officeDocument/2006/relationships/slideLayout" Target="../slideLayouts/slideLayout123.xml"/><Relationship Id="rId54" Type="http://schemas.openxmlformats.org/officeDocument/2006/relationships/slideLayout" Target="../slideLayouts/slideLayout136.xml"/><Relationship Id="rId62" Type="http://schemas.openxmlformats.org/officeDocument/2006/relationships/slideLayout" Target="../slideLayouts/slideLayout144.xml"/><Relationship Id="rId70" Type="http://schemas.openxmlformats.org/officeDocument/2006/relationships/slideLayout" Target="../slideLayouts/slideLayout152.xml"/><Relationship Id="rId75" Type="http://schemas.openxmlformats.org/officeDocument/2006/relationships/slideLayout" Target="../slideLayouts/slideLayout157.xml"/><Relationship Id="rId83" Type="http://schemas.openxmlformats.org/officeDocument/2006/relationships/slideLayout" Target="../slideLayouts/slideLayout165.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49" Type="http://schemas.openxmlformats.org/officeDocument/2006/relationships/slideLayout" Target="../slideLayouts/slideLayout131.xml"/><Relationship Id="rId57" Type="http://schemas.openxmlformats.org/officeDocument/2006/relationships/slideLayout" Target="../slideLayouts/slideLayout139.xml"/><Relationship Id="rId10" Type="http://schemas.openxmlformats.org/officeDocument/2006/relationships/slideLayout" Target="../slideLayouts/slideLayout92.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52" Type="http://schemas.openxmlformats.org/officeDocument/2006/relationships/slideLayout" Target="../slideLayouts/slideLayout134.xml"/><Relationship Id="rId60" Type="http://schemas.openxmlformats.org/officeDocument/2006/relationships/slideLayout" Target="../slideLayouts/slideLayout142.xml"/><Relationship Id="rId65" Type="http://schemas.openxmlformats.org/officeDocument/2006/relationships/slideLayout" Target="../slideLayouts/slideLayout147.xml"/><Relationship Id="rId73" Type="http://schemas.openxmlformats.org/officeDocument/2006/relationships/slideLayout" Target="../slideLayouts/slideLayout155.xml"/><Relationship Id="rId78" Type="http://schemas.openxmlformats.org/officeDocument/2006/relationships/slideLayout" Target="../slideLayouts/slideLayout160.xml"/><Relationship Id="rId81" Type="http://schemas.openxmlformats.org/officeDocument/2006/relationships/slideLayout" Target="../slideLayouts/slideLayout1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47" Type="http://schemas.openxmlformats.org/officeDocument/2006/relationships/slideLayout" Target="../slideLayouts/slideLayout212.xml"/><Relationship Id="rId50" Type="http://schemas.openxmlformats.org/officeDocument/2006/relationships/theme" Target="../theme/theme3.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slideLayout" Target="../slideLayouts/slideLayout211.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41" Type="http://schemas.openxmlformats.org/officeDocument/2006/relationships/slideLayout" Target="../slideLayouts/slideLayout206.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49" Type="http://schemas.openxmlformats.org/officeDocument/2006/relationships/slideLayout" Target="../slideLayouts/slideLayout214.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slideLayout" Target="../slideLayouts/slideLayout213.xml"/><Relationship Id="rId8" Type="http://schemas.openxmlformats.org/officeDocument/2006/relationships/slideLayout" Target="../slideLayouts/slideLayout173.xml"/><Relationship Id="rId51"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image" Target="../media/image1.emf"/><Relationship Id="rId2" Type="http://schemas.openxmlformats.org/officeDocument/2006/relationships/slideLayout" Target="../slideLayouts/slideLayout216.xml"/><Relationship Id="rId16" Type="http://schemas.openxmlformats.org/officeDocument/2006/relationships/theme" Target="../theme/theme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863" r:id="rId45"/>
    <p:sldLayoutId id="2147484864" r:id="rId46"/>
    <p:sldLayoutId id="2147484865" r:id="rId47"/>
    <p:sldLayoutId id="2147484866" r:id="rId48"/>
    <p:sldLayoutId id="2147484867" r:id="rId49"/>
    <p:sldLayoutId id="2147484868" r:id="rId50"/>
    <p:sldLayoutId id="2147484869" r:id="rId51"/>
    <p:sldLayoutId id="2147484870" r:id="rId52"/>
    <p:sldLayoutId id="2147484871" r:id="rId53"/>
    <p:sldLayoutId id="2147484872" r:id="rId54"/>
    <p:sldLayoutId id="2147484873" r:id="rId55"/>
    <p:sldLayoutId id="2147484874" r:id="rId56"/>
    <p:sldLayoutId id="2147484875" r:id="rId57"/>
    <p:sldLayoutId id="2147484904" r:id="rId58"/>
    <p:sldLayoutId id="2147484905" r:id="rId59"/>
    <p:sldLayoutId id="2147484906" r:id="rId60"/>
    <p:sldLayoutId id="2147484907" r:id="rId61"/>
    <p:sldLayoutId id="2147484908" r:id="rId62"/>
    <p:sldLayoutId id="2147484909" r:id="rId63"/>
    <p:sldLayoutId id="2147484910" r:id="rId64"/>
    <p:sldLayoutId id="2147484911" r:id="rId65"/>
    <p:sldLayoutId id="2147484914" r:id="rId66"/>
    <p:sldLayoutId id="2147484915" r:id="rId67"/>
    <p:sldLayoutId id="2147484916" r:id="rId68"/>
    <p:sldLayoutId id="2147484917" r:id="rId69"/>
    <p:sldLayoutId id="2147484918" r:id="rId70"/>
    <p:sldLayoutId id="2147484919" r:id="rId71"/>
    <p:sldLayoutId id="2147484920" r:id="rId72"/>
    <p:sldLayoutId id="2147484921" r:id="rId73"/>
    <p:sldLayoutId id="2147484923" r:id="rId74"/>
    <p:sldLayoutId id="2147484924" r:id="rId75"/>
    <p:sldLayoutId id="2147484925" r:id="rId76"/>
    <p:sldLayoutId id="2147484926" r:id="rId77"/>
    <p:sldLayoutId id="2147485170" r:id="rId78"/>
    <p:sldLayoutId id="2147485171" r:id="rId79"/>
    <p:sldLayoutId id="2147485172" r:id="rId80"/>
    <p:sldLayoutId id="2147485173" r:id="rId81"/>
    <p:sldLayoutId id="2147485174"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58695519"/>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 id="2147484982" r:id="rId22"/>
    <p:sldLayoutId id="2147484983" r:id="rId23"/>
    <p:sldLayoutId id="2147484984" r:id="rId24"/>
    <p:sldLayoutId id="2147484985" r:id="rId25"/>
    <p:sldLayoutId id="2147484986" r:id="rId26"/>
    <p:sldLayoutId id="2147484987" r:id="rId27"/>
    <p:sldLayoutId id="2147484988" r:id="rId28"/>
    <p:sldLayoutId id="2147484989" r:id="rId29"/>
    <p:sldLayoutId id="2147484990" r:id="rId30"/>
    <p:sldLayoutId id="2147484991" r:id="rId31"/>
    <p:sldLayoutId id="2147484992" r:id="rId32"/>
    <p:sldLayoutId id="2147484993" r:id="rId33"/>
    <p:sldLayoutId id="2147484994" r:id="rId34"/>
    <p:sldLayoutId id="2147484995" r:id="rId35"/>
    <p:sldLayoutId id="2147484996" r:id="rId36"/>
    <p:sldLayoutId id="2147484997" r:id="rId37"/>
    <p:sldLayoutId id="2147484998" r:id="rId38"/>
    <p:sldLayoutId id="2147484999" r:id="rId39"/>
    <p:sldLayoutId id="2147485000" r:id="rId40"/>
    <p:sldLayoutId id="2147485001" r:id="rId41"/>
    <p:sldLayoutId id="2147485002" r:id="rId42"/>
    <p:sldLayoutId id="2147485003" r:id="rId43"/>
    <p:sldLayoutId id="2147485004" r:id="rId44"/>
    <p:sldLayoutId id="2147485005" r:id="rId45"/>
    <p:sldLayoutId id="2147485006" r:id="rId46"/>
    <p:sldLayoutId id="2147485007" r:id="rId47"/>
    <p:sldLayoutId id="2147485008" r:id="rId48"/>
    <p:sldLayoutId id="2147485009" r:id="rId49"/>
    <p:sldLayoutId id="2147485010" r:id="rId50"/>
    <p:sldLayoutId id="2147485011" r:id="rId51"/>
    <p:sldLayoutId id="2147485012" r:id="rId52"/>
    <p:sldLayoutId id="2147485013" r:id="rId53"/>
    <p:sldLayoutId id="2147485014" r:id="rId54"/>
    <p:sldLayoutId id="2147485015" r:id="rId55"/>
    <p:sldLayoutId id="2147485016" r:id="rId56"/>
    <p:sldLayoutId id="2147485017" r:id="rId57"/>
    <p:sldLayoutId id="2147485018" r:id="rId58"/>
    <p:sldLayoutId id="2147485019" r:id="rId59"/>
    <p:sldLayoutId id="2147485020" r:id="rId60"/>
    <p:sldLayoutId id="2147485021" r:id="rId61"/>
    <p:sldLayoutId id="2147485022" r:id="rId62"/>
    <p:sldLayoutId id="2147485023" r:id="rId63"/>
    <p:sldLayoutId id="2147485024" r:id="rId64"/>
    <p:sldLayoutId id="2147485025" r:id="rId65"/>
    <p:sldLayoutId id="2147485026" r:id="rId66"/>
    <p:sldLayoutId id="2147485027" r:id="rId67"/>
    <p:sldLayoutId id="2147485028" r:id="rId68"/>
    <p:sldLayoutId id="2147485029" r:id="rId69"/>
    <p:sldLayoutId id="2147485030" r:id="rId70"/>
    <p:sldLayoutId id="2147485031" r:id="rId71"/>
    <p:sldLayoutId id="2147485032" r:id="rId72"/>
    <p:sldLayoutId id="2147485033" r:id="rId73"/>
    <p:sldLayoutId id="2147485034" r:id="rId74"/>
    <p:sldLayoutId id="2147485035" r:id="rId75"/>
    <p:sldLayoutId id="2147485036" r:id="rId76"/>
    <p:sldLayoutId id="2147485037" r:id="rId77"/>
    <p:sldLayoutId id="2147485039" r:id="rId78"/>
    <p:sldLayoutId id="2147485040" r:id="rId79"/>
    <p:sldLayoutId id="2147485041" r:id="rId80"/>
    <p:sldLayoutId id="2147485042" r:id="rId81"/>
    <p:sldLayoutId id="2147485043" r:id="rId82"/>
    <p:sldLayoutId id="2147485045"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1926" y="289511"/>
            <a:ext cx="1143186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11928" y="1189178"/>
            <a:ext cx="11429586" cy="2263268"/>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a:stretch>
            <a:fillRect/>
          </a:stretch>
        </p:blipFill>
        <p:spPr>
          <a:xfrm rot="5400000">
            <a:off x="9187079" y="3012391"/>
            <a:ext cx="6858623" cy="833218"/>
          </a:xfrm>
          <a:prstGeom prst="rect">
            <a:avLst/>
          </a:prstGeom>
        </p:spPr>
      </p:pic>
      <p:sp>
        <p:nvSpPr>
          <p:cNvPr id="3" name="Footer Placeholder 2"/>
          <p:cNvSpPr>
            <a:spLocks noGrp="1"/>
          </p:cNvSpPr>
          <p:nvPr>
            <p:ph type="ftr" sz="quarter" idx="3"/>
          </p:nvPr>
        </p:nvSpPr>
        <p:spPr>
          <a:xfrm>
            <a:off x="6095970" y="6533882"/>
            <a:ext cx="65" cy="150811"/>
          </a:xfrm>
          <a:prstGeom prst="rect">
            <a:avLst/>
          </a:prstGeom>
        </p:spPr>
        <p:txBody>
          <a:bodyPr vert="horz" wrap="none" lIns="0" tIns="0" rIns="0" bIns="0" rtlCol="0" anchor="ctr">
            <a:spAutoFit/>
          </a:bodyPr>
          <a:lstStyle>
            <a:lvl1pPr algn="ctr">
              <a:defRPr sz="980">
                <a:solidFill>
                  <a:schemeClr val="tx1"/>
                </a:solidFill>
              </a:defRPr>
            </a:lvl1pPr>
          </a:lstStyle>
          <a:p>
            <a:endParaRPr lang="en-US"/>
          </a:p>
        </p:txBody>
      </p:sp>
      <p:sp>
        <p:nvSpPr>
          <p:cNvPr id="6" name="Slide Number Placeholder 5"/>
          <p:cNvSpPr>
            <a:spLocks noGrp="1"/>
          </p:cNvSpPr>
          <p:nvPr>
            <p:ph type="sldNum" sz="quarter" idx="4"/>
          </p:nvPr>
        </p:nvSpPr>
        <p:spPr>
          <a:xfrm>
            <a:off x="11743788" y="6445299"/>
            <a:ext cx="235446" cy="327980"/>
          </a:xfrm>
          <a:prstGeom prst="rect">
            <a:avLst/>
          </a:prstGeom>
        </p:spPr>
        <p:txBody>
          <a:bodyPr vert="horz" lIns="0" tIns="0" rIns="0" bIns="0" rtlCol="0" anchor="ctr"/>
          <a:lstStyle>
            <a:lvl1pPr algn="l">
              <a:defRPr sz="980">
                <a:solidFill>
                  <a:schemeClr val="tx1"/>
                </a:solidFill>
              </a:defRPr>
            </a:lvl1pPr>
          </a:lstStyle>
          <a:p>
            <a:fld id="{A64EE09E-D5B7-40B0-9125-FC5EF6416E15}" type="slidenum">
              <a:rPr lang="en-US" smtClean="0"/>
              <a:pPr/>
              <a:t>‹#›</a:t>
            </a:fld>
            <a:endParaRPr lang="en-US"/>
          </a:p>
        </p:txBody>
      </p:sp>
      <p:sp>
        <p:nvSpPr>
          <p:cNvPr id="8" name="Date Placeholder 7"/>
          <p:cNvSpPr>
            <a:spLocks noGrp="1"/>
          </p:cNvSpPr>
          <p:nvPr>
            <p:ph type="dt" sz="half" idx="2"/>
          </p:nvPr>
        </p:nvSpPr>
        <p:spPr>
          <a:xfrm>
            <a:off x="385108" y="6533846"/>
            <a:ext cx="2742188" cy="150885"/>
          </a:xfrm>
          <a:prstGeom prst="rect">
            <a:avLst/>
          </a:prstGeom>
        </p:spPr>
        <p:txBody>
          <a:bodyPr vert="horz" lIns="91440" tIns="45720" rIns="91440" bIns="45720" rtlCol="0" anchor="ctr"/>
          <a:lstStyle>
            <a:lvl1pPr algn="l">
              <a:defRPr sz="980">
                <a:solidFill>
                  <a:schemeClr val="tx1"/>
                </a:solidFill>
              </a:defRPr>
            </a:lvl1pPr>
          </a:lstStyle>
          <a:p>
            <a:endParaRPr lang="en-US"/>
          </a:p>
        </p:txBody>
      </p:sp>
    </p:spTree>
    <p:extLst>
      <p:ext uri="{BB962C8B-B14F-4D97-AF65-F5344CB8AC3E}">
        <p14:creationId xmlns:p14="http://schemas.microsoft.com/office/powerpoint/2010/main" val="3992230348"/>
      </p:ext>
    </p:extLst>
  </p:cSld>
  <p:clrMap bg1="lt1" tx1="dk1" bg2="lt2" tx2="dk2" accent1="accent1" accent2="accent2" accent3="accent3" accent4="accent4" accent5="accent5" accent6="accent6" hlink="hlink" folHlink="folHlink"/>
  <p:sldLayoutIdLst>
    <p:sldLayoutId id="2147485104" r:id="rId1"/>
    <p:sldLayoutId id="2147485105" r:id="rId2"/>
    <p:sldLayoutId id="2147485106" r:id="rId3"/>
    <p:sldLayoutId id="2147485107" r:id="rId4"/>
    <p:sldLayoutId id="2147485108" r:id="rId5"/>
    <p:sldLayoutId id="2147485109" r:id="rId6"/>
    <p:sldLayoutId id="2147485110" r:id="rId7"/>
    <p:sldLayoutId id="2147485111" r:id="rId8"/>
    <p:sldLayoutId id="2147485112" r:id="rId9"/>
    <p:sldLayoutId id="2147485113" r:id="rId10"/>
    <p:sldLayoutId id="2147485114" r:id="rId11"/>
    <p:sldLayoutId id="2147485115" r:id="rId12"/>
    <p:sldLayoutId id="2147485116" r:id="rId13"/>
    <p:sldLayoutId id="2147485117" r:id="rId14"/>
    <p:sldLayoutId id="2147485118" r:id="rId15"/>
    <p:sldLayoutId id="2147485119" r:id="rId16"/>
    <p:sldLayoutId id="2147485120" r:id="rId17"/>
    <p:sldLayoutId id="2147485121" r:id="rId18"/>
    <p:sldLayoutId id="2147485122" r:id="rId19"/>
    <p:sldLayoutId id="2147485123" r:id="rId20"/>
    <p:sldLayoutId id="2147485124" r:id="rId21"/>
    <p:sldLayoutId id="2147485125" r:id="rId22"/>
    <p:sldLayoutId id="2147485126" r:id="rId23"/>
    <p:sldLayoutId id="2147485127" r:id="rId24"/>
    <p:sldLayoutId id="2147485128" r:id="rId25"/>
    <p:sldLayoutId id="2147485129" r:id="rId26"/>
    <p:sldLayoutId id="2147485130" r:id="rId27"/>
    <p:sldLayoutId id="2147485131" r:id="rId28"/>
    <p:sldLayoutId id="2147485132" r:id="rId29"/>
    <p:sldLayoutId id="2147485133" r:id="rId30"/>
    <p:sldLayoutId id="2147485134" r:id="rId31"/>
    <p:sldLayoutId id="2147485135" r:id="rId32"/>
    <p:sldLayoutId id="2147485136" r:id="rId33"/>
    <p:sldLayoutId id="2147485137" r:id="rId34"/>
    <p:sldLayoutId id="2147485138" r:id="rId35"/>
    <p:sldLayoutId id="2147485139" r:id="rId36"/>
    <p:sldLayoutId id="2147485140" r:id="rId37"/>
    <p:sldLayoutId id="2147485141" r:id="rId38"/>
    <p:sldLayoutId id="2147485142" r:id="rId39"/>
    <p:sldLayoutId id="2147485144" r:id="rId40"/>
    <p:sldLayoutId id="2147485145" r:id="rId41"/>
    <p:sldLayoutId id="2147485146" r:id="rId42"/>
    <p:sldLayoutId id="2147485147" r:id="rId43"/>
    <p:sldLayoutId id="2147485148" r:id="rId44"/>
    <p:sldLayoutId id="2147485149" r:id="rId45"/>
    <p:sldLayoutId id="2147485150" r:id="rId46"/>
    <p:sldLayoutId id="2147485151" r:id="rId47"/>
    <p:sldLayoutId id="2147485152" r:id="rId48"/>
    <p:sldLayoutId id="2147485153"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29546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8600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533" tIns="78026" rIns="97533" bIns="78026" numCol="1" spcCol="0" rtlCol="0" fromWordArt="0" anchor="t" anchorCtr="0" forceAA="0" compatLnSpc="1">
            <a:prstTxWarp prst="textNoShape">
              <a:avLst/>
            </a:prstTxWarp>
            <a:noAutofit/>
          </a:bodyPr>
          <a:lstStyle/>
          <a:p>
            <a:pPr algn="ctr" defTabSz="497278" fontAlgn="base">
              <a:lnSpc>
                <a:spcPct val="90000"/>
              </a:lnSpc>
              <a:spcBef>
                <a:spcPct val="0"/>
              </a:spcBef>
              <a:spcAft>
                <a:spcPct val="0"/>
              </a:spcAft>
            </a:pPr>
            <a:endParaRPr lang="en-US" sz="128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533" tIns="78026" rIns="97533" bIns="78026" numCol="1" spcCol="0" rtlCol="0" fromWordArt="0" anchor="t" anchorCtr="0" forceAA="0" compatLnSpc="1">
            <a:prstTxWarp prst="textNoShape">
              <a:avLst/>
            </a:prstTxWarp>
            <a:noAutofit/>
          </a:bodyPr>
          <a:lstStyle/>
          <a:p>
            <a:pPr algn="ctr" defTabSz="497278" fontAlgn="base">
              <a:lnSpc>
                <a:spcPct val="90000"/>
              </a:lnSpc>
              <a:spcBef>
                <a:spcPct val="0"/>
              </a:spcBef>
              <a:spcAft>
                <a:spcPct val="0"/>
              </a:spcAft>
            </a:pPr>
            <a:endParaRPr lang="en-US" sz="1280">
              <a:gradFill>
                <a:gsLst>
                  <a:gs pos="0">
                    <a:srgbClr val="FFFFFF"/>
                  </a:gs>
                  <a:gs pos="100000">
                    <a:srgbClr val="FFFFFF"/>
                  </a:gs>
                </a:gsLst>
                <a:lin ang="5400000" scaled="0"/>
              </a:gradFill>
              <a:ea typeface="Segoe UI" pitchFamily="34" charset="0"/>
              <a:cs typeface="Segoe UI" pitchFamily="34" charset="0"/>
            </a:endParaRPr>
          </a:p>
        </p:txBody>
      </p:sp>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F6B23BC-041C-438C-AC12-94E77BABEB4E}"/>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156276" y="3116892"/>
            <a:ext cx="6858000" cy="624221"/>
          </a:xfrm>
          <a:prstGeom prst="rect">
            <a:avLst/>
          </a:prstGeom>
        </p:spPr>
      </p:pic>
    </p:spTree>
    <p:extLst>
      <p:ext uri="{BB962C8B-B14F-4D97-AF65-F5344CB8AC3E}">
        <p14:creationId xmlns:p14="http://schemas.microsoft.com/office/powerpoint/2010/main" val="2369188066"/>
      </p:ext>
    </p:extLst>
  </p:cSld>
  <p:clrMap bg1="dk1" tx1="lt1" bg2="dk2" tx2="lt2" accent1="accent1" accent2="accent2" accent3="accent3" accent4="accent4" accent5="accent5" accent6="accent6" hlink="hlink" folHlink="folHlink"/>
  <p:sldLayoutIdLst>
    <p:sldLayoutId id="2147485155" r:id="rId1"/>
    <p:sldLayoutId id="2147485156" r:id="rId2"/>
    <p:sldLayoutId id="2147485157" r:id="rId3"/>
    <p:sldLayoutId id="2147485158" r:id="rId4"/>
    <p:sldLayoutId id="2147485159" r:id="rId5"/>
    <p:sldLayoutId id="2147485160" r:id="rId6"/>
    <p:sldLayoutId id="2147485161" r:id="rId7"/>
    <p:sldLayoutId id="2147485162" r:id="rId8"/>
    <p:sldLayoutId id="2147485163" r:id="rId9"/>
    <p:sldLayoutId id="2147485164" r:id="rId10"/>
    <p:sldLayoutId id="2147485165" r:id="rId11"/>
    <p:sldLayoutId id="2147485166" r:id="rId12"/>
    <p:sldLayoutId id="2147485167" r:id="rId13"/>
    <p:sldLayoutId id="2147485168" r:id="rId14"/>
    <p:sldLayoutId id="2147485169" r:id="rId15"/>
  </p:sldLayoutIdLst>
  <p:transition>
    <p:fade/>
  </p:transition>
  <p:hf sldNum="0" hdr="0" ftr="0" dt="0"/>
  <p:txStyles>
    <p:titleStyle>
      <a:lvl1pPr algn="l" defTabSz="497422" rtl="0" eaLnBrk="1" latinLnBrk="0" hangingPunct="1">
        <a:lnSpc>
          <a:spcPct val="100000"/>
        </a:lnSpc>
        <a:spcBef>
          <a:spcPct val="0"/>
        </a:spcBef>
        <a:buNone/>
        <a:defRPr lang="en-US" sz="1920" b="0" kern="1200" cap="none" spc="-2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21911" marR="0" indent="-121911"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93"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43820" marR="0" indent="-121911"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7" kern="1200" spc="0" baseline="0">
          <a:gradFill>
            <a:gsLst>
              <a:gs pos="1250">
                <a:schemeClr val="tx1"/>
              </a:gs>
              <a:gs pos="100000">
                <a:schemeClr val="tx1"/>
              </a:gs>
            </a:gsLst>
            <a:lin ang="5400000" scaled="0"/>
          </a:gradFill>
          <a:latin typeface="+mn-lt"/>
          <a:ea typeface="+mn-ea"/>
          <a:cs typeface="+mn-cs"/>
        </a:defRPr>
      </a:lvl2pPr>
      <a:lvl3pPr marL="350491" marR="0" indent="-106672"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54" kern="1200" spc="0" baseline="0">
          <a:gradFill>
            <a:gsLst>
              <a:gs pos="1250">
                <a:schemeClr val="tx1"/>
              </a:gs>
              <a:gs pos="100000">
                <a:schemeClr val="tx1"/>
              </a:gs>
            </a:gsLst>
            <a:lin ang="5400000" scaled="0"/>
          </a:gradFill>
          <a:latin typeface="+mn-lt"/>
          <a:ea typeface="+mn-ea"/>
          <a:cs typeface="+mn-cs"/>
        </a:defRPr>
      </a:lvl3pPr>
      <a:lvl4pPr marL="449544" marR="0" indent="-96512"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47" kern="1200" spc="0" baseline="0">
          <a:gradFill>
            <a:gsLst>
              <a:gs pos="1250">
                <a:schemeClr val="tx1"/>
              </a:gs>
              <a:gs pos="100000">
                <a:schemeClr val="tx1"/>
              </a:gs>
            </a:gsLst>
            <a:lin ang="5400000" scaled="0"/>
          </a:gradFill>
          <a:latin typeface="+mn-lt"/>
          <a:ea typeface="+mn-ea"/>
          <a:cs typeface="+mn-cs"/>
        </a:defRPr>
      </a:lvl4pPr>
      <a:lvl5pPr marL="546056" marR="0" indent="-89739" algn="l" defTabSz="497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47" kern="1200" spc="0" baseline="0">
          <a:gradFill>
            <a:gsLst>
              <a:gs pos="1250">
                <a:schemeClr val="tx1"/>
              </a:gs>
              <a:gs pos="100000">
                <a:schemeClr val="tx1"/>
              </a:gs>
            </a:gsLst>
            <a:lin ang="5400000" scaled="0"/>
          </a:gradFill>
          <a:latin typeface="+mn-lt"/>
          <a:ea typeface="+mn-ea"/>
          <a:cs typeface="+mn-cs"/>
        </a:defRPr>
      </a:lvl5pPr>
      <a:lvl6pPr marL="1367910" indent="-124356" algn="l" defTabSz="497422" rtl="0" eaLnBrk="1" latinLnBrk="0" hangingPunct="1">
        <a:spcBef>
          <a:spcPct val="20000"/>
        </a:spcBef>
        <a:buFont typeface="Arial" pitchFamily="34" charset="0"/>
        <a:buChar char="•"/>
        <a:defRPr sz="1067" kern="1200">
          <a:solidFill>
            <a:schemeClr val="tx1"/>
          </a:solidFill>
          <a:latin typeface="+mn-lt"/>
          <a:ea typeface="+mn-ea"/>
          <a:cs typeface="+mn-cs"/>
        </a:defRPr>
      </a:lvl6pPr>
      <a:lvl7pPr marL="1616621" indent="-124356" algn="l" defTabSz="497422" rtl="0" eaLnBrk="1" latinLnBrk="0" hangingPunct="1">
        <a:spcBef>
          <a:spcPct val="20000"/>
        </a:spcBef>
        <a:buFont typeface="Arial" pitchFamily="34" charset="0"/>
        <a:buChar char="•"/>
        <a:defRPr sz="1067" kern="1200">
          <a:solidFill>
            <a:schemeClr val="tx1"/>
          </a:solidFill>
          <a:latin typeface="+mn-lt"/>
          <a:ea typeface="+mn-ea"/>
          <a:cs typeface="+mn-cs"/>
        </a:defRPr>
      </a:lvl7pPr>
      <a:lvl8pPr marL="1865332" indent="-124356" algn="l" defTabSz="497422" rtl="0" eaLnBrk="1" latinLnBrk="0" hangingPunct="1">
        <a:spcBef>
          <a:spcPct val="20000"/>
        </a:spcBef>
        <a:buFont typeface="Arial" pitchFamily="34" charset="0"/>
        <a:buChar char="•"/>
        <a:defRPr sz="1067" kern="1200">
          <a:solidFill>
            <a:schemeClr val="tx1"/>
          </a:solidFill>
          <a:latin typeface="+mn-lt"/>
          <a:ea typeface="+mn-ea"/>
          <a:cs typeface="+mn-cs"/>
        </a:defRPr>
      </a:lvl8pPr>
      <a:lvl9pPr marL="2114043" indent="-124356" algn="l" defTabSz="497422" rtl="0" eaLnBrk="1" latinLnBrk="0" hangingPunct="1">
        <a:spcBef>
          <a:spcPct val="20000"/>
        </a:spcBef>
        <a:buFont typeface="Arial" pitchFamily="34" charset="0"/>
        <a:buChar char="•"/>
        <a:defRPr sz="1067" kern="1200">
          <a:solidFill>
            <a:schemeClr val="tx1"/>
          </a:solidFill>
          <a:latin typeface="+mn-lt"/>
          <a:ea typeface="+mn-ea"/>
          <a:cs typeface="+mn-cs"/>
        </a:defRPr>
      </a:lvl9pPr>
    </p:bodyStyle>
    <p:otherStyle>
      <a:defPPr>
        <a:defRPr lang="en-US"/>
      </a:defPPr>
      <a:lvl1pPr marL="0" algn="l" defTabSz="497422" rtl="0" eaLnBrk="1" latinLnBrk="0" hangingPunct="1">
        <a:defRPr sz="960" kern="1200">
          <a:solidFill>
            <a:schemeClr val="tx1"/>
          </a:solidFill>
          <a:latin typeface="+mn-lt"/>
          <a:ea typeface="+mn-ea"/>
          <a:cs typeface="+mn-cs"/>
        </a:defRPr>
      </a:lvl1pPr>
      <a:lvl2pPr marL="248711" algn="l" defTabSz="497422" rtl="0" eaLnBrk="1" latinLnBrk="0" hangingPunct="1">
        <a:defRPr sz="960" kern="1200">
          <a:solidFill>
            <a:schemeClr val="tx1"/>
          </a:solidFill>
          <a:latin typeface="+mn-lt"/>
          <a:ea typeface="+mn-ea"/>
          <a:cs typeface="+mn-cs"/>
        </a:defRPr>
      </a:lvl2pPr>
      <a:lvl3pPr marL="497422" algn="l" defTabSz="497422" rtl="0" eaLnBrk="1" latinLnBrk="0" hangingPunct="1">
        <a:defRPr sz="960" kern="1200">
          <a:solidFill>
            <a:schemeClr val="tx1"/>
          </a:solidFill>
          <a:latin typeface="+mn-lt"/>
          <a:ea typeface="+mn-ea"/>
          <a:cs typeface="+mn-cs"/>
        </a:defRPr>
      </a:lvl3pPr>
      <a:lvl4pPr marL="746132" algn="l" defTabSz="497422" rtl="0" eaLnBrk="1" latinLnBrk="0" hangingPunct="1">
        <a:defRPr sz="960" kern="1200">
          <a:solidFill>
            <a:schemeClr val="tx1"/>
          </a:solidFill>
          <a:latin typeface="+mn-lt"/>
          <a:ea typeface="+mn-ea"/>
          <a:cs typeface="+mn-cs"/>
        </a:defRPr>
      </a:lvl4pPr>
      <a:lvl5pPr marL="994843" algn="l" defTabSz="497422" rtl="0" eaLnBrk="1" latinLnBrk="0" hangingPunct="1">
        <a:defRPr sz="960" kern="1200">
          <a:solidFill>
            <a:schemeClr val="tx1"/>
          </a:solidFill>
          <a:latin typeface="+mn-lt"/>
          <a:ea typeface="+mn-ea"/>
          <a:cs typeface="+mn-cs"/>
        </a:defRPr>
      </a:lvl5pPr>
      <a:lvl6pPr marL="1243555" algn="l" defTabSz="497422" rtl="0" eaLnBrk="1" latinLnBrk="0" hangingPunct="1">
        <a:defRPr sz="960" kern="1200">
          <a:solidFill>
            <a:schemeClr val="tx1"/>
          </a:solidFill>
          <a:latin typeface="+mn-lt"/>
          <a:ea typeface="+mn-ea"/>
          <a:cs typeface="+mn-cs"/>
        </a:defRPr>
      </a:lvl6pPr>
      <a:lvl7pPr marL="1492265" algn="l" defTabSz="497422" rtl="0" eaLnBrk="1" latinLnBrk="0" hangingPunct="1">
        <a:defRPr sz="960" kern="1200">
          <a:solidFill>
            <a:schemeClr val="tx1"/>
          </a:solidFill>
          <a:latin typeface="+mn-lt"/>
          <a:ea typeface="+mn-ea"/>
          <a:cs typeface="+mn-cs"/>
        </a:defRPr>
      </a:lvl7pPr>
      <a:lvl8pPr marL="1740976" algn="l" defTabSz="497422" rtl="0" eaLnBrk="1" latinLnBrk="0" hangingPunct="1">
        <a:defRPr sz="960" kern="1200">
          <a:solidFill>
            <a:schemeClr val="tx1"/>
          </a:solidFill>
          <a:latin typeface="+mn-lt"/>
          <a:ea typeface="+mn-ea"/>
          <a:cs typeface="+mn-cs"/>
        </a:defRPr>
      </a:lvl8pPr>
      <a:lvl9pPr marL="1989688" algn="l" defTabSz="497422" rtl="0" eaLnBrk="1" latinLnBrk="0" hangingPunct="1">
        <a:defRPr sz="96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36">
          <p15:clr>
            <a:srgbClr val="C35EA4"/>
          </p15:clr>
        </p15:guide>
        <p15:guide id="17" pos="14627">
          <p15:clr>
            <a:srgbClr val="C35EA4"/>
          </p15:clr>
        </p15:guide>
        <p15:guide id="25" orient="horz" pos="738">
          <p15:clr>
            <a:srgbClr val="C35EA4"/>
          </p15:clr>
        </p15:guide>
        <p15:guide id="26" orient="horz" pos="7898">
          <p15:clr>
            <a:srgbClr val="C35EA4"/>
          </p15:clr>
        </p15:guide>
        <p15:guide id="27" orient="horz" pos="367">
          <p15:clr>
            <a:srgbClr val="A4A3A4"/>
          </p15:clr>
        </p15:guide>
        <p15:guide id="28" pos="371">
          <p15:clr>
            <a:srgbClr val="A4A3A4"/>
          </p15:clr>
        </p15:guide>
        <p15:guide id="29" orient="horz" pos="8270">
          <p15:clr>
            <a:srgbClr val="A4A3A4"/>
          </p15:clr>
        </p15:guide>
        <p15:guide id="30" pos="14989">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26.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2.xml"/><Relationship Id="rId1" Type="http://schemas.openxmlformats.org/officeDocument/2006/relationships/tags" Target="../tags/tag1.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hyperlink" Target="https://codepyre.com/" TargetMode="External"/><Relationship Id="rId7" Type="http://schemas.openxmlformats.org/officeDocument/2006/relationships/image" Target="../media/image59.png"/><Relationship Id="rId2" Type="http://schemas.openxmlformats.org/officeDocument/2006/relationships/hyperlink" Target="https://github.com/Azure-Samples/onnxruntime-iot-edge" TargetMode="External"/><Relationship Id="rId1" Type="http://schemas.openxmlformats.org/officeDocument/2006/relationships/slideLayout" Target="../slideLayouts/slideLayout165.xml"/><Relationship Id="rId6" Type="http://schemas.openxmlformats.org/officeDocument/2006/relationships/hyperlink" Target="http://aka.ms/IntelligentEdgeHOLvideo" TargetMode="External"/><Relationship Id="rId5" Type="http://schemas.openxmlformats.org/officeDocument/2006/relationships/hyperlink" Target="http://aka.ms/IntelligentEdgeHOLdeck" TargetMode="External"/><Relationship Id="rId4" Type="http://schemas.openxmlformats.org/officeDocument/2006/relationships/hyperlink" Target="https://dev.to/toolboc"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amzn.to/2ZI2ki9" TargetMode="External"/><Relationship Id="rId7" Type="http://schemas.openxmlformats.org/officeDocument/2006/relationships/hyperlink" Target="https://amzn.to/2SuDXT8" TargetMode="External"/><Relationship Id="rId2" Type="http://schemas.openxmlformats.org/officeDocument/2006/relationships/hyperlink" Target="https://amzn.to/2WFE5zF" TargetMode="External"/><Relationship Id="rId1" Type="http://schemas.openxmlformats.org/officeDocument/2006/relationships/slideLayout" Target="../slideLayouts/slideLayout165.xml"/><Relationship Id="rId6" Type="http://schemas.openxmlformats.org/officeDocument/2006/relationships/hyperlink" Target="https://amzn.to/32zj0ep" TargetMode="External"/><Relationship Id="rId5" Type="http://schemas.openxmlformats.org/officeDocument/2006/relationships/hyperlink" Target="https://amzn.to/2SoyPQa" TargetMode="External"/><Relationship Id="rId4" Type="http://schemas.openxmlformats.org/officeDocument/2006/relationships/hyperlink" Target="https://amzn.to/32DFsTq"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4.xml"/><Relationship Id="rId1" Type="http://schemas.openxmlformats.org/officeDocument/2006/relationships/slideLayout" Target="../slideLayouts/slideLayout60.xml"/><Relationship Id="rId6" Type="http://schemas.openxmlformats.org/officeDocument/2006/relationships/hyperlink" Target="http://www.electronics-lab.com/nvidia-announces-jetson-nano-99-tiny-developer-kit/" TargetMode="External"/><Relationship Id="rId11" Type="http://schemas.openxmlformats.org/officeDocument/2006/relationships/image" Target="../media/image35.png"/><Relationship Id="rId5" Type="http://schemas.openxmlformats.org/officeDocument/2006/relationships/image" Target="../media/image30.jpg"/><Relationship Id="rId10" Type="http://schemas.openxmlformats.org/officeDocument/2006/relationships/image" Target="../media/image34.svg"/><Relationship Id="rId4" Type="http://schemas.openxmlformats.org/officeDocument/2006/relationships/hyperlink" Target="https://iot.stackexchange.com/users/7086/azure-iot-edge-team" TargetMode="External"/><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Azure/iotedge" TargetMode="External"/><Relationship Id="rId1" Type="http://schemas.openxmlformats.org/officeDocument/2006/relationships/slideLayout" Target="../slideLayouts/slideLayout79.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8435-47DB-4C4E-B821-C4B7CCA7028F}"/>
              </a:ext>
            </a:extLst>
          </p:cNvPr>
          <p:cNvSpPr>
            <a:spLocks noGrp="1"/>
          </p:cNvSpPr>
          <p:nvPr>
            <p:ph type="title" idx="4294967295"/>
          </p:nvPr>
        </p:nvSpPr>
        <p:spPr>
          <a:xfrm>
            <a:off x="535782" y="289719"/>
            <a:ext cx="11656219" cy="843307"/>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497447" fontAlgn="base">
              <a:spcAft>
                <a:spcPct val="0"/>
              </a:spcAft>
            </a:pPr>
            <a:r>
              <a:rPr lang="en-US" b="1" dirty="0">
                <a:gradFill>
                  <a:gsLst>
                    <a:gs pos="16814">
                      <a:srgbClr val="50E6FF"/>
                    </a:gs>
                    <a:gs pos="39000">
                      <a:srgbClr val="50E6FF"/>
                    </a:gs>
                  </a:gsLst>
                  <a:lin ang="16200000" scaled="1"/>
                </a:gradFill>
                <a:latin typeface="Segoe UI Semibold"/>
              </a:rPr>
              <a:t>Diversity and Inclusion</a:t>
            </a:r>
          </a:p>
        </p:txBody>
      </p:sp>
      <p:sp>
        <p:nvSpPr>
          <p:cNvPr id="4" name="Content Placeholder 3">
            <a:extLst>
              <a:ext uri="{FF2B5EF4-FFF2-40B4-BE49-F238E27FC236}">
                <a16:creationId xmlns:a16="http://schemas.microsoft.com/office/drawing/2014/main" id="{314A99A6-9154-44EC-997A-4BFD7B549E82}"/>
              </a:ext>
            </a:extLst>
          </p:cNvPr>
          <p:cNvSpPr>
            <a:spLocks noGrp="1"/>
          </p:cNvSpPr>
          <p:nvPr>
            <p:ph sz="quarter" idx="4294967295"/>
          </p:nvPr>
        </p:nvSpPr>
        <p:spPr>
          <a:xfrm>
            <a:off x="535782" y="1451968"/>
            <a:ext cx="11474450" cy="2118913"/>
          </a:xfrm>
        </p:spPr>
        <p:txBody>
          <a:bodyPr anchor="ctr" anchorCtr="0"/>
          <a:lstStyle/>
          <a:p>
            <a:pPr marL="0" indent="0">
              <a:spcAft>
                <a:spcPts val="2353"/>
              </a:spcAft>
              <a:buNone/>
            </a:pPr>
            <a:r>
              <a:rPr lang="en-US" sz="1950">
                <a:gradFill>
                  <a:gsLst>
                    <a:gs pos="0">
                      <a:schemeClr val="tx1"/>
                    </a:gs>
                    <a:gs pos="100000">
                      <a:schemeClr val="tx1"/>
                    </a:gs>
                  </a:gsLst>
                  <a:lin ang="5400000" scaled="1"/>
                </a:gradFill>
                <a:latin typeface="Segoe UI Semilight"/>
                <a:cs typeface="Segoe UI Semilight"/>
              </a:rPr>
              <a:t>We strive to host inclusive, accessible events that enable all individuals to engage fully. </a:t>
            </a:r>
            <a:endParaRPr lang="en-US" sz="1961" dirty="0">
              <a:gradFill>
                <a:gsLst>
                  <a:gs pos="0">
                    <a:schemeClr val="tx1"/>
                  </a:gs>
                  <a:gs pos="100000">
                    <a:schemeClr val="tx1"/>
                  </a:gs>
                </a:gsLst>
                <a:lin ang="5400000" scaled="1"/>
              </a:gradFill>
            </a:endParaRPr>
          </a:p>
          <a:p>
            <a:pPr marL="0" indent="0">
              <a:spcAft>
                <a:spcPts val="2353"/>
              </a:spcAft>
              <a:buNone/>
            </a:pPr>
            <a:r>
              <a:rPr lang="en-US" sz="1950">
                <a:gradFill>
                  <a:gsLst>
                    <a:gs pos="0">
                      <a:schemeClr val="tx1"/>
                    </a:gs>
                    <a:gs pos="100000">
                      <a:schemeClr val="tx1"/>
                    </a:gs>
                  </a:gsLst>
                  <a:lin ang="5400000" scaled="1"/>
                </a:gradFill>
                <a:latin typeface="Segoe UI Semilight"/>
                <a:cs typeface="Segoe UI Semilight"/>
              </a:rPr>
              <a:t>If you have a concern, if you need an accommodation for a disability, or if </a:t>
            </a:r>
            <a:r>
              <a:rPr lang="en-US" sz="1950" dirty="0">
                <a:gradFill>
                  <a:gsLst>
                    <a:gs pos="0">
                      <a:schemeClr val="tx1"/>
                    </a:gs>
                    <a:gs pos="100000">
                      <a:schemeClr val="tx1"/>
                    </a:gs>
                  </a:gsLst>
                  <a:lin ang="5400000" scaled="1"/>
                </a:gradFill>
                <a:latin typeface="Segoe UI Semilight"/>
                <a:cs typeface="Segoe UI Semilight"/>
              </a:rPr>
              <a:t>you would like to learn more, please talk to one of our Microsoft staff on-site and we’ll do our best to assist you.</a:t>
            </a:r>
          </a:p>
          <a:p>
            <a:pPr marL="0" indent="0">
              <a:spcAft>
                <a:spcPts val="2353"/>
              </a:spcAft>
              <a:buNone/>
            </a:pPr>
            <a:r>
              <a:rPr lang="en-US" sz="2941" dirty="0">
                <a:gradFill>
                  <a:gsLst>
                    <a:gs pos="0">
                      <a:schemeClr val="tx2"/>
                    </a:gs>
                    <a:gs pos="100000">
                      <a:schemeClr val="tx2"/>
                    </a:gs>
                  </a:gsLst>
                  <a:lin ang="5400000" scaled="1"/>
                </a:gradFill>
              </a:rPr>
              <a:t>Thank you.</a:t>
            </a:r>
          </a:p>
        </p:txBody>
      </p:sp>
      <p:pic>
        <p:nvPicPr>
          <p:cNvPr id="1026" name="Picture 2">
            <a:extLst>
              <a:ext uri="{FF2B5EF4-FFF2-40B4-BE49-F238E27FC236}">
                <a16:creationId xmlns:a16="http://schemas.microsoft.com/office/drawing/2014/main" id="{1B78F800-E505-4768-BEE7-F7A92315D66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63875" y="4699896"/>
            <a:ext cx="1341120" cy="13632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BF684A2E-F545-458A-A580-907CD2C9E08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25440" y="4699896"/>
            <a:ext cx="1341120" cy="13632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0547ACD-A2D3-4A45-914E-AEA0B7EDB96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87005" y="4699896"/>
            <a:ext cx="1341120" cy="13632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ransform">
            <a:extLst>
              <a:ext uri="{FF2B5EF4-FFF2-40B4-BE49-F238E27FC236}">
                <a16:creationId xmlns:a16="http://schemas.microsoft.com/office/drawing/2014/main" id="{321E7DD6-5E7F-41C4-944D-AB62428ED502}"/>
              </a:ext>
            </a:extLst>
          </p:cNvPr>
          <p:cNvSpPr/>
          <p:nvPr/>
        </p:nvSpPr>
        <p:spPr bwMode="auto">
          <a:xfrm>
            <a:off x="7854034" y="4122760"/>
            <a:ext cx="1207062"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456964" fontAlgn="base">
              <a:lnSpc>
                <a:spcPct val="85000"/>
              </a:lnSpc>
              <a:spcBef>
                <a:spcPct val="0"/>
              </a:spcBef>
              <a:spcAft>
                <a:spcPct val="0"/>
              </a:spcAft>
              <a:defRPr/>
            </a:pPr>
            <a:r>
              <a:rPr lang="en-US" sz="1600" kern="0" dirty="0">
                <a:solidFill>
                  <a:srgbClr val="0078D4"/>
                </a:solidFill>
                <a:latin typeface="Segoe UI Semibold"/>
                <a:cs typeface="Segoe UI" panose="020B0502040204020203" pitchFamily="34" charset="0"/>
              </a:rPr>
              <a:t>Demonstrate</a:t>
            </a:r>
          </a:p>
          <a:p>
            <a:pPr algn="ctr" defTabSz="456964" fontAlgn="base">
              <a:lnSpc>
                <a:spcPct val="85000"/>
              </a:lnSpc>
              <a:spcBef>
                <a:spcPct val="0"/>
              </a:spcBef>
              <a:spcAft>
                <a:spcPct val="0"/>
              </a:spcAft>
              <a:defRPr/>
            </a:pPr>
            <a:r>
              <a:rPr lang="en-US" sz="2400" kern="0" dirty="0">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Courage</a:t>
            </a:r>
          </a:p>
        </p:txBody>
      </p:sp>
      <p:sp>
        <p:nvSpPr>
          <p:cNvPr id="10" name="optimize">
            <a:extLst>
              <a:ext uri="{FF2B5EF4-FFF2-40B4-BE49-F238E27FC236}">
                <a16:creationId xmlns:a16="http://schemas.microsoft.com/office/drawing/2014/main" id="{959CE67F-57E9-488D-B734-4F6124D7673F}"/>
              </a:ext>
            </a:extLst>
          </p:cNvPr>
          <p:cNvSpPr/>
          <p:nvPr/>
        </p:nvSpPr>
        <p:spPr bwMode="auto">
          <a:xfrm>
            <a:off x="5481248" y="4122760"/>
            <a:ext cx="1229504"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456964" fontAlgn="base">
              <a:lnSpc>
                <a:spcPct val="85000"/>
              </a:lnSpc>
              <a:spcBef>
                <a:spcPct val="0"/>
              </a:spcBef>
              <a:spcAft>
                <a:spcPct val="0"/>
              </a:spcAft>
              <a:defRPr/>
            </a:pPr>
            <a:r>
              <a:rPr lang="en-US" sz="1600" kern="0" dirty="0">
                <a:solidFill>
                  <a:srgbClr val="0078D4"/>
                </a:solidFill>
                <a:latin typeface="Segoe UI Semibold"/>
                <a:cs typeface="Segoe UI" panose="020B0502040204020203" pitchFamily="34" charset="0"/>
              </a:rPr>
              <a:t>Exercise</a:t>
            </a:r>
          </a:p>
          <a:p>
            <a:pPr algn="ctr" defTabSz="456964" fontAlgn="base">
              <a:lnSpc>
                <a:spcPct val="85000"/>
              </a:lnSpc>
              <a:spcBef>
                <a:spcPct val="0"/>
              </a:spcBef>
              <a:spcAft>
                <a:spcPct val="0"/>
              </a:spcAft>
              <a:defRPr/>
            </a:pPr>
            <a:r>
              <a:rPr lang="en-US" sz="2400" kern="0" dirty="0">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Curiosity</a:t>
            </a:r>
          </a:p>
        </p:txBody>
      </p:sp>
      <p:sp>
        <p:nvSpPr>
          <p:cNvPr id="11" name="empower">
            <a:extLst>
              <a:ext uri="{FF2B5EF4-FFF2-40B4-BE49-F238E27FC236}">
                <a16:creationId xmlns:a16="http://schemas.microsoft.com/office/drawing/2014/main" id="{7634FA21-8ADB-4157-8486-4C21C25EDB9A}"/>
              </a:ext>
            </a:extLst>
          </p:cNvPr>
          <p:cNvSpPr/>
          <p:nvPr/>
        </p:nvSpPr>
        <p:spPr bwMode="auto">
          <a:xfrm>
            <a:off x="2991443" y="4117823"/>
            <a:ext cx="1485984"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456964" fontAlgn="base">
              <a:lnSpc>
                <a:spcPct val="85000"/>
              </a:lnSpc>
              <a:spcBef>
                <a:spcPct val="0"/>
              </a:spcBef>
              <a:spcAft>
                <a:spcPct val="0"/>
              </a:spcAft>
              <a:defRPr/>
            </a:pPr>
            <a:r>
              <a:rPr lang="en-US" sz="1600" kern="0" dirty="0">
                <a:solidFill>
                  <a:srgbClr val="0078D4"/>
                </a:solidFill>
                <a:latin typeface="Segoe UI Semibold"/>
                <a:cs typeface="Segoe UI" panose="020B0502040204020203" pitchFamily="34" charset="0"/>
              </a:rPr>
              <a:t>Practice</a:t>
            </a:r>
          </a:p>
          <a:p>
            <a:pPr algn="ctr" defTabSz="456964" fontAlgn="base">
              <a:lnSpc>
                <a:spcPct val="85000"/>
              </a:lnSpc>
              <a:spcBef>
                <a:spcPct val="0"/>
              </a:spcBef>
              <a:spcAft>
                <a:spcPct val="0"/>
              </a:spcAft>
              <a:defRPr/>
            </a:pPr>
            <a:r>
              <a:rPr lang="en-US" sz="2400" kern="0" dirty="0">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Awareness</a:t>
            </a:r>
          </a:p>
        </p:txBody>
      </p:sp>
    </p:spTree>
    <p:extLst>
      <p:ext uri="{BB962C8B-B14F-4D97-AF65-F5344CB8AC3E}">
        <p14:creationId xmlns:p14="http://schemas.microsoft.com/office/powerpoint/2010/main" val="41481616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0CDF4C-AE52-4B11-A856-373747142042}"/>
              </a:ext>
            </a:extLst>
          </p:cNvPr>
          <p:cNvSpPr>
            <a:spLocks noGrp="1"/>
          </p:cNvSpPr>
          <p:nvPr>
            <p:ph type="title"/>
          </p:nvPr>
        </p:nvSpPr>
        <p:spPr>
          <a:xfrm>
            <a:off x="1171439" y="321746"/>
            <a:ext cx="3931920" cy="566784"/>
          </a:xfrm>
        </p:spPr>
        <p:txBody>
          <a:bodyPr/>
          <a:lstStyle/>
          <a:p>
            <a:r>
              <a:rPr lang="en-US" dirty="0"/>
              <a:t>AI/ML Modules</a:t>
            </a:r>
          </a:p>
        </p:txBody>
      </p:sp>
      <p:sp>
        <p:nvSpPr>
          <p:cNvPr id="9" name="Text Placeholder 8">
            <a:extLst>
              <a:ext uri="{FF2B5EF4-FFF2-40B4-BE49-F238E27FC236}">
                <a16:creationId xmlns:a16="http://schemas.microsoft.com/office/drawing/2014/main" id="{B8769C95-2166-4D6A-855C-03D590CBC90D}"/>
              </a:ext>
            </a:extLst>
          </p:cNvPr>
          <p:cNvSpPr>
            <a:spLocks noGrp="1"/>
          </p:cNvSpPr>
          <p:nvPr>
            <p:ph type="body" sz="half" idx="2"/>
          </p:nvPr>
        </p:nvSpPr>
        <p:spPr>
          <a:xfrm>
            <a:off x="1127762" y="2044064"/>
            <a:ext cx="4019274" cy="3507437"/>
          </a:xfrm>
        </p:spPr>
        <p:txBody>
          <a:bodyPr/>
          <a:lstStyle/>
          <a:p>
            <a:pPr marL="331470" indent="-285750">
              <a:buFont typeface="Arial" panose="020B0604020202020204" pitchFamily="34" charset="0"/>
              <a:buChar char="•"/>
            </a:pPr>
            <a:r>
              <a:rPr lang="en-US" sz="1800" dirty="0"/>
              <a:t>Cognitive Services including:</a:t>
            </a:r>
          </a:p>
          <a:p>
            <a:pPr marL="788670" lvl="1" indent="-285750">
              <a:buFont typeface="Arial" panose="020B0604020202020204" pitchFamily="34" charset="0"/>
              <a:buChar char="•"/>
            </a:pPr>
            <a:r>
              <a:rPr lang="en-US" sz="1300" dirty="0"/>
              <a:t>Text Analytics - Key Phrase Extraction, Language Detection, Sentiment Analysis</a:t>
            </a:r>
          </a:p>
          <a:p>
            <a:pPr marL="788670" lvl="1" indent="-285750">
              <a:buFont typeface="Arial" panose="020B0604020202020204" pitchFamily="34" charset="0"/>
              <a:buChar char="•"/>
            </a:pPr>
            <a:r>
              <a:rPr lang="en-US" sz="1300" dirty="0"/>
              <a:t>Face – Detection, Verification, and Emotion</a:t>
            </a:r>
          </a:p>
          <a:p>
            <a:pPr marL="788670" lvl="1" indent="-285750">
              <a:buFont typeface="Arial" panose="020B0604020202020204" pitchFamily="34" charset="0"/>
              <a:buChar char="•"/>
            </a:pPr>
            <a:r>
              <a:rPr lang="en-US" sz="1300" dirty="0"/>
              <a:t>Computer Vision – Text Recognition, custom vision module allows to finds whatever you train it to find</a:t>
            </a:r>
          </a:p>
          <a:p>
            <a:pPr marL="331470" indent="-285750">
              <a:buFont typeface="Arial" panose="020B0604020202020204" pitchFamily="34" charset="0"/>
              <a:buChar char="•"/>
            </a:pPr>
            <a:r>
              <a:rPr lang="en-US" sz="1800" dirty="0"/>
              <a:t>Azure Machine Learning at the Edge</a:t>
            </a:r>
          </a:p>
          <a:p>
            <a:pPr marL="788670" lvl="1" indent="-285750">
              <a:buFont typeface="Arial" panose="020B0604020202020204" pitchFamily="34" charset="0"/>
              <a:buChar char="•"/>
            </a:pPr>
            <a:r>
              <a:rPr lang="en-US" sz="1300" dirty="0"/>
              <a:t>Export AML models to run a Edge modules</a:t>
            </a:r>
          </a:p>
          <a:p>
            <a:pPr marL="788670" lvl="1" indent="-285750">
              <a:buFont typeface="Arial" panose="020B0604020202020204" pitchFamily="34" charset="0"/>
              <a:buChar char="•"/>
            </a:pPr>
            <a:endParaRPr lang="en-US" sz="1300" dirty="0"/>
          </a:p>
          <a:p>
            <a:endParaRPr lang="en-US" dirty="0"/>
          </a:p>
        </p:txBody>
      </p:sp>
      <p:pic>
        <p:nvPicPr>
          <p:cNvPr id="10" name="Content Placeholder 13">
            <a:extLst>
              <a:ext uri="{FF2B5EF4-FFF2-40B4-BE49-F238E27FC236}">
                <a16:creationId xmlns:a16="http://schemas.microsoft.com/office/drawing/2014/main" id="{491EF0E7-B6B6-45F4-ADE6-03DB3B79F401}"/>
              </a:ext>
            </a:extLst>
          </p:cNvPr>
          <p:cNvPicPr>
            <a:picLocks noGrp="1" noChangeAspect="1"/>
          </p:cNvPicPr>
          <p:nvPr>
            <p:ph idx="1"/>
          </p:nvPr>
        </p:nvPicPr>
        <p:blipFill>
          <a:blip r:embed="rId2"/>
          <a:stretch>
            <a:fillRect/>
          </a:stretch>
        </p:blipFill>
        <p:spPr>
          <a:xfrm>
            <a:off x="5851525" y="1664064"/>
            <a:ext cx="5213350" cy="3529872"/>
          </a:xfrm>
        </p:spPr>
      </p:pic>
    </p:spTree>
    <p:extLst>
      <p:ext uri="{BB962C8B-B14F-4D97-AF65-F5344CB8AC3E}">
        <p14:creationId xmlns:p14="http://schemas.microsoft.com/office/powerpoint/2010/main" val="322461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65F2-4354-45C7-9897-CF04926B4FEB}"/>
              </a:ext>
            </a:extLst>
          </p:cNvPr>
          <p:cNvSpPr>
            <a:spLocks noGrp="1"/>
          </p:cNvSpPr>
          <p:nvPr>
            <p:ph type="title"/>
          </p:nvPr>
        </p:nvSpPr>
        <p:spPr>
          <a:xfrm>
            <a:off x="396430" y="285726"/>
            <a:ext cx="9875520" cy="1356360"/>
          </a:xfrm>
        </p:spPr>
        <p:txBody>
          <a:bodyPr/>
          <a:lstStyle/>
          <a:p>
            <a:r>
              <a:rPr lang="en-US" dirty="0"/>
              <a:t>IoT Edge Deployment Process</a:t>
            </a:r>
          </a:p>
        </p:txBody>
      </p:sp>
      <p:pic>
        <p:nvPicPr>
          <p:cNvPr id="8" name="Picture 7">
            <a:extLst>
              <a:ext uri="{FF2B5EF4-FFF2-40B4-BE49-F238E27FC236}">
                <a16:creationId xmlns:a16="http://schemas.microsoft.com/office/drawing/2014/main" id="{0F4970EC-DB53-48E8-835B-6FD87458EC69}"/>
              </a:ext>
            </a:extLst>
          </p:cNvPr>
          <p:cNvPicPr>
            <a:picLocks noChangeAspect="1"/>
          </p:cNvPicPr>
          <p:nvPr/>
        </p:nvPicPr>
        <p:blipFill>
          <a:blip r:embed="rId2"/>
          <a:stretch>
            <a:fillRect/>
          </a:stretch>
        </p:blipFill>
        <p:spPr>
          <a:xfrm>
            <a:off x="1158240" y="1130331"/>
            <a:ext cx="9875520" cy="5342355"/>
          </a:xfrm>
          <a:prstGeom prst="rect">
            <a:avLst/>
          </a:prstGeom>
        </p:spPr>
      </p:pic>
    </p:spTree>
    <p:extLst>
      <p:ext uri="{BB962C8B-B14F-4D97-AF65-F5344CB8AC3E}">
        <p14:creationId xmlns:p14="http://schemas.microsoft.com/office/powerpoint/2010/main" val="142829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7F0A9C-AF57-4570-B76A-001132AAADCE}"/>
              </a:ext>
            </a:extLst>
          </p:cNvPr>
          <p:cNvSpPr>
            <a:spLocks noGrp="1"/>
          </p:cNvSpPr>
          <p:nvPr>
            <p:ph type="title"/>
          </p:nvPr>
        </p:nvSpPr>
        <p:spPr/>
        <p:txBody>
          <a:bodyPr/>
          <a:lstStyle/>
          <a:p>
            <a:r>
              <a:rPr lang="en-US" dirty="0"/>
              <a:t>DevOps Process with IoT Edge</a:t>
            </a:r>
          </a:p>
        </p:txBody>
      </p:sp>
      <p:pic>
        <p:nvPicPr>
          <p:cNvPr id="11" name="Picture 10">
            <a:extLst>
              <a:ext uri="{FF2B5EF4-FFF2-40B4-BE49-F238E27FC236}">
                <a16:creationId xmlns:a16="http://schemas.microsoft.com/office/drawing/2014/main" id="{FAD01D4F-1B6F-4E1C-B5F5-B842431ADD98}"/>
              </a:ext>
            </a:extLst>
          </p:cNvPr>
          <p:cNvPicPr>
            <a:picLocks noChangeAspect="1"/>
          </p:cNvPicPr>
          <p:nvPr/>
        </p:nvPicPr>
        <p:blipFill>
          <a:blip r:embed="rId2"/>
          <a:stretch>
            <a:fillRect/>
          </a:stretch>
        </p:blipFill>
        <p:spPr>
          <a:xfrm>
            <a:off x="1143000" y="2166558"/>
            <a:ext cx="9667520" cy="4081842"/>
          </a:xfrm>
          <a:prstGeom prst="rect">
            <a:avLst/>
          </a:prstGeom>
        </p:spPr>
      </p:pic>
    </p:spTree>
    <p:extLst>
      <p:ext uri="{BB962C8B-B14F-4D97-AF65-F5344CB8AC3E}">
        <p14:creationId xmlns:p14="http://schemas.microsoft.com/office/powerpoint/2010/main" val="7871301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282" y="343633"/>
            <a:ext cx="11652534" cy="899409"/>
          </a:xfrm>
        </p:spPr>
        <p:txBody>
          <a:bodyPr>
            <a:normAutofit/>
          </a:bodyPr>
          <a:lstStyle/>
          <a:p>
            <a:r>
              <a:rPr lang="en-US" dirty="0"/>
              <a:t>Edge intelligence enabled with Azure IoT Edge</a:t>
            </a:r>
          </a:p>
        </p:txBody>
      </p:sp>
      <p:sp>
        <p:nvSpPr>
          <p:cNvPr id="84" name="Trapezoid 83"/>
          <p:cNvSpPr/>
          <p:nvPr/>
        </p:nvSpPr>
        <p:spPr bwMode="auto">
          <a:xfrm>
            <a:off x="5750607" y="-3048050"/>
            <a:ext cx="731474" cy="344528"/>
          </a:xfrm>
          <a:prstGeom prst="trapezoi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a:extLst>
              <a:ext uri="{FF2B5EF4-FFF2-40B4-BE49-F238E27FC236}">
                <a16:creationId xmlns:a16="http://schemas.microsoft.com/office/drawing/2014/main" id="{FD25697A-7C56-4B5C-9675-F85949FDC0BC}"/>
              </a:ext>
            </a:extLst>
          </p:cNvPr>
          <p:cNvPicPr>
            <a:picLocks noChangeAspect="1"/>
          </p:cNvPicPr>
          <p:nvPr/>
        </p:nvPicPr>
        <p:blipFill>
          <a:blip r:embed="rId4"/>
          <a:stretch>
            <a:fillRect/>
          </a:stretch>
        </p:blipFill>
        <p:spPr>
          <a:xfrm>
            <a:off x="0" y="1243042"/>
            <a:ext cx="12192000" cy="6336445"/>
          </a:xfrm>
          <a:prstGeom prst="rect">
            <a:avLst/>
          </a:prstGeom>
        </p:spPr>
      </p:pic>
    </p:spTree>
    <p:custDataLst>
      <p:tags r:id="rId1"/>
    </p:custDataLst>
    <p:extLst>
      <p:ext uri="{BB962C8B-B14F-4D97-AF65-F5344CB8AC3E}">
        <p14:creationId xmlns:p14="http://schemas.microsoft.com/office/powerpoint/2010/main" val="33062232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F1CF7A-7B88-472B-8B94-BDAA078526C5}"/>
              </a:ext>
            </a:extLst>
          </p:cNvPr>
          <p:cNvPicPr>
            <a:picLocks noChangeAspect="1"/>
          </p:cNvPicPr>
          <p:nvPr/>
        </p:nvPicPr>
        <p:blipFill>
          <a:blip r:embed="rId2"/>
          <a:srcRect/>
          <a:stretch/>
        </p:blipFill>
        <p:spPr>
          <a:xfrm>
            <a:off x="98356" y="116037"/>
            <a:ext cx="11852411" cy="6625926"/>
          </a:xfrm>
          <a:prstGeom prst="rect">
            <a:avLst/>
          </a:prstGeom>
        </p:spPr>
      </p:pic>
    </p:spTree>
    <p:extLst>
      <p:ext uri="{BB962C8B-B14F-4D97-AF65-F5344CB8AC3E}">
        <p14:creationId xmlns:p14="http://schemas.microsoft.com/office/powerpoint/2010/main" val="27440236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16C6C1-B050-4EEB-BFAF-501FED2F756D}"/>
              </a:ext>
            </a:extLst>
          </p:cNvPr>
          <p:cNvPicPr>
            <a:picLocks noChangeAspect="1"/>
          </p:cNvPicPr>
          <p:nvPr/>
        </p:nvPicPr>
        <p:blipFill>
          <a:blip r:embed="rId2"/>
          <a:srcRect/>
          <a:stretch/>
        </p:blipFill>
        <p:spPr>
          <a:xfrm>
            <a:off x="0" y="558834"/>
            <a:ext cx="12191999" cy="5740331"/>
          </a:xfrm>
          <a:prstGeom prst="rect">
            <a:avLst/>
          </a:prstGeom>
        </p:spPr>
      </p:pic>
    </p:spTree>
    <p:extLst>
      <p:ext uri="{BB962C8B-B14F-4D97-AF65-F5344CB8AC3E}">
        <p14:creationId xmlns:p14="http://schemas.microsoft.com/office/powerpoint/2010/main" val="27431940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0CC593-CBD8-4FFE-84B7-7B41A94EA260}"/>
              </a:ext>
            </a:extLst>
          </p:cNvPr>
          <p:cNvPicPr>
            <a:picLocks noChangeAspect="1"/>
          </p:cNvPicPr>
          <p:nvPr/>
        </p:nvPicPr>
        <p:blipFill>
          <a:blip r:embed="rId2"/>
          <a:stretch>
            <a:fillRect/>
          </a:stretch>
        </p:blipFill>
        <p:spPr>
          <a:xfrm>
            <a:off x="0" y="15907"/>
            <a:ext cx="12192000" cy="6826185"/>
          </a:xfrm>
          <a:prstGeom prst="rect">
            <a:avLst/>
          </a:prstGeom>
        </p:spPr>
      </p:pic>
    </p:spTree>
    <p:extLst>
      <p:ext uri="{BB962C8B-B14F-4D97-AF65-F5344CB8AC3E}">
        <p14:creationId xmlns:p14="http://schemas.microsoft.com/office/powerpoint/2010/main" val="684063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FCD38F-C0AE-4F1A-B7F0-8FD999B37826}"/>
              </a:ext>
            </a:extLst>
          </p:cNvPr>
          <p:cNvPicPr>
            <a:picLocks noChangeAspect="1"/>
          </p:cNvPicPr>
          <p:nvPr/>
        </p:nvPicPr>
        <p:blipFill>
          <a:blip r:embed="rId2"/>
          <a:stretch>
            <a:fillRect/>
          </a:stretch>
        </p:blipFill>
        <p:spPr>
          <a:xfrm>
            <a:off x="10147" y="0"/>
            <a:ext cx="12171705" cy="6858000"/>
          </a:xfrm>
          <a:prstGeom prst="rect">
            <a:avLst/>
          </a:prstGeom>
        </p:spPr>
      </p:pic>
    </p:spTree>
    <p:extLst>
      <p:ext uri="{BB962C8B-B14F-4D97-AF65-F5344CB8AC3E}">
        <p14:creationId xmlns:p14="http://schemas.microsoft.com/office/powerpoint/2010/main" val="31193523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6609A-BE71-4B27-BFC9-FDFDA195A1D3}"/>
              </a:ext>
            </a:extLst>
          </p:cNvPr>
          <p:cNvPicPr>
            <a:picLocks noChangeAspect="1"/>
          </p:cNvPicPr>
          <p:nvPr/>
        </p:nvPicPr>
        <p:blipFill>
          <a:blip r:embed="rId2"/>
          <a:stretch>
            <a:fillRect/>
          </a:stretch>
        </p:blipFill>
        <p:spPr>
          <a:xfrm>
            <a:off x="0" y="14574"/>
            <a:ext cx="12192000" cy="6828852"/>
          </a:xfrm>
          <a:prstGeom prst="rect">
            <a:avLst/>
          </a:prstGeom>
        </p:spPr>
      </p:pic>
    </p:spTree>
    <p:extLst>
      <p:ext uri="{BB962C8B-B14F-4D97-AF65-F5344CB8AC3E}">
        <p14:creationId xmlns:p14="http://schemas.microsoft.com/office/powerpoint/2010/main" val="24215179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7A6F6-48F6-4AA0-9BC1-E60974211401}"/>
              </a:ext>
            </a:extLst>
          </p:cNvPr>
          <p:cNvPicPr>
            <a:picLocks noChangeAspect="1"/>
          </p:cNvPicPr>
          <p:nvPr/>
        </p:nvPicPr>
        <p:blipFill>
          <a:blip r:embed="rId2"/>
          <a:srcRect/>
          <a:stretch/>
        </p:blipFill>
        <p:spPr>
          <a:xfrm>
            <a:off x="72968" y="10410"/>
            <a:ext cx="12046064" cy="6837180"/>
          </a:xfrm>
          <a:prstGeom prst="rect">
            <a:avLst/>
          </a:prstGeom>
        </p:spPr>
      </p:pic>
    </p:spTree>
    <p:extLst>
      <p:ext uri="{BB962C8B-B14F-4D97-AF65-F5344CB8AC3E}">
        <p14:creationId xmlns:p14="http://schemas.microsoft.com/office/powerpoint/2010/main" val="32377372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A9EF49-82D8-4F32-8670-2FA36187746C}"/>
              </a:ext>
            </a:extLst>
          </p:cNvPr>
          <p:cNvSpPr>
            <a:spLocks noGrp="1"/>
          </p:cNvSpPr>
          <p:nvPr>
            <p:ph type="title"/>
          </p:nvPr>
        </p:nvSpPr>
        <p:spPr>
          <a:xfrm>
            <a:off x="588263" y="1871544"/>
            <a:ext cx="4167887" cy="1661993"/>
          </a:xfrm>
        </p:spPr>
        <p:txBody>
          <a:bodyPr/>
          <a:lstStyle/>
          <a:p>
            <a:r>
              <a:rPr lang="en-US" dirty="0"/>
              <a:t>GPU Accelerated IoT Workloads at the Edge</a:t>
            </a:r>
          </a:p>
        </p:txBody>
      </p:sp>
      <p:sp>
        <p:nvSpPr>
          <p:cNvPr id="6" name="Text Placeholder 5">
            <a:extLst>
              <a:ext uri="{FF2B5EF4-FFF2-40B4-BE49-F238E27FC236}">
                <a16:creationId xmlns:a16="http://schemas.microsoft.com/office/drawing/2014/main" id="{19ABF7DC-EB43-46C7-BEDF-7085248E771A}"/>
              </a:ext>
            </a:extLst>
          </p:cNvPr>
          <p:cNvSpPr>
            <a:spLocks noGrp="1"/>
          </p:cNvSpPr>
          <p:nvPr>
            <p:ph type="body" sz="quarter" idx="12"/>
          </p:nvPr>
        </p:nvSpPr>
        <p:spPr>
          <a:xfrm>
            <a:off x="582042" y="3962400"/>
            <a:ext cx="4164583" cy="2031325"/>
          </a:xfrm>
        </p:spPr>
        <p:txBody>
          <a:bodyPr vert="horz" wrap="square" lIns="0" tIns="0" rIns="0" bIns="0" rtlCol="0" anchor="t">
            <a:spAutoFit/>
          </a:bodyPr>
          <a:lstStyle/>
          <a:p>
            <a:r>
              <a:rPr lang="en-US" dirty="0">
                <a:cs typeface="Segoe UI"/>
              </a:rPr>
              <a:t>Paul DeCarlo</a:t>
            </a:r>
            <a:br>
              <a:rPr lang="en-US"/>
            </a:br>
            <a:r>
              <a:rPr lang="en-US">
                <a:cs typeface="Segoe UI"/>
              </a:rPr>
              <a:t>Principal </a:t>
            </a:r>
            <a:r>
              <a:rPr lang="en-US" dirty="0">
                <a:cs typeface="Segoe UI"/>
              </a:rPr>
              <a:t>Cloud Advocate</a:t>
            </a:r>
            <a:endParaRPr lang="en-US" dirty="0"/>
          </a:p>
          <a:p>
            <a:r>
              <a:rPr lang="en-US" dirty="0">
                <a:cs typeface="Segoe UI"/>
              </a:rPr>
              <a:t>@</a:t>
            </a:r>
            <a:r>
              <a:rPr lang="en-US" dirty="0" err="1">
                <a:cs typeface="Segoe UI"/>
              </a:rPr>
              <a:t>pjdecarlo</a:t>
            </a:r>
            <a:endParaRPr lang="en-US" dirty="0" err="1"/>
          </a:p>
          <a:p>
            <a:endParaRPr lang="en-US" dirty="0"/>
          </a:p>
          <a:p>
            <a:r>
              <a:rPr lang="en-US" dirty="0">
                <a:cs typeface="Segoe UI"/>
              </a:rPr>
              <a:t>Presentation available @</a:t>
            </a:r>
            <a:br>
              <a:rPr lang="en-US" dirty="0"/>
            </a:br>
            <a:r>
              <a:rPr lang="en-US" dirty="0">
                <a:cs typeface="Segoe UI"/>
              </a:rPr>
              <a:t>aka.ms/</a:t>
            </a:r>
            <a:r>
              <a:rPr lang="en-US" dirty="0" err="1">
                <a:cs typeface="Segoe UI"/>
              </a:rPr>
              <a:t>intelligentedgeholdeck</a:t>
            </a:r>
            <a:endParaRPr lang="en-US" dirty="0">
              <a:cs typeface="Segoe UI"/>
            </a:endParaRPr>
          </a:p>
        </p:txBody>
      </p:sp>
      <p:pic>
        <p:nvPicPr>
          <p:cNvPr id="8" name="Picture Placeholder 7" descr="A close up of a building&#10;&#10;Description automatically generated">
            <a:extLst>
              <a:ext uri="{FF2B5EF4-FFF2-40B4-BE49-F238E27FC236}">
                <a16:creationId xmlns:a16="http://schemas.microsoft.com/office/drawing/2014/main" id="{ADB2DBF5-E204-4202-A269-DF583352C2A1}"/>
              </a:ext>
            </a:extLst>
          </p:cNvPr>
          <p:cNvPicPr>
            <a:picLocks noGrp="1" noChangeAspect="1"/>
          </p:cNvPicPr>
          <p:nvPr>
            <p:ph type="pic" sz="quarter" idx="11"/>
          </p:nvPr>
        </p:nvPicPr>
        <p:blipFill>
          <a:blip r:embed="rId3"/>
          <a:srcRect l="16669" r="16669"/>
          <a:stretch>
            <a:fillRect/>
          </a:stretch>
        </p:blipFill>
        <p:spPr>
          <a:xfrm>
            <a:off x="5334000" y="0"/>
            <a:ext cx="6858000" cy="6858000"/>
          </a:xfrm>
        </p:spPr>
      </p:pic>
      <p:sp>
        <p:nvSpPr>
          <p:cNvPr id="9" name="Rectangle 8">
            <a:extLst>
              <a:ext uri="{FF2B5EF4-FFF2-40B4-BE49-F238E27FC236}">
                <a16:creationId xmlns:a16="http://schemas.microsoft.com/office/drawing/2014/main" id="{FDD800D9-3114-45DF-8C42-39F871FEF08A}"/>
              </a:ext>
            </a:extLst>
          </p:cNvPr>
          <p:cNvSpPr/>
          <p:nvPr/>
        </p:nvSpPr>
        <p:spPr bwMode="auto">
          <a:xfrm>
            <a:off x="8718487" y="3340729"/>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C662F02-5706-441C-9058-027D7FF6748B}"/>
              </a:ext>
            </a:extLst>
          </p:cNvPr>
          <p:cNvSpPr/>
          <p:nvPr/>
        </p:nvSpPr>
        <p:spPr bwMode="auto">
          <a:xfrm>
            <a:off x="9258677" y="4095184"/>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E8E2371-83F8-4656-9D7C-381A69032CA3}"/>
              </a:ext>
            </a:extLst>
          </p:cNvPr>
          <p:cNvSpPr/>
          <p:nvPr/>
        </p:nvSpPr>
        <p:spPr bwMode="auto">
          <a:xfrm>
            <a:off x="8507239" y="4978063"/>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972D799-AB3A-42DD-B2FD-C43793CD4EB9}"/>
              </a:ext>
            </a:extLst>
          </p:cNvPr>
          <p:cNvSpPr/>
          <p:nvPr/>
        </p:nvSpPr>
        <p:spPr bwMode="auto">
          <a:xfrm>
            <a:off x="7558134" y="5711228"/>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7640F88-CDE5-491F-A8AE-E4A2F2125F45}"/>
              </a:ext>
            </a:extLst>
          </p:cNvPr>
          <p:cNvSpPr/>
          <p:nvPr/>
        </p:nvSpPr>
        <p:spPr bwMode="auto">
          <a:xfrm>
            <a:off x="9541252" y="3077846"/>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193A60A6-9C5F-4308-A0A3-1B94D19C670C}"/>
              </a:ext>
            </a:extLst>
          </p:cNvPr>
          <p:cNvSpPr/>
          <p:nvPr/>
        </p:nvSpPr>
        <p:spPr bwMode="auto">
          <a:xfrm>
            <a:off x="10219853" y="2911866"/>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7604A95-D0DC-4580-A5BB-1C98FAA14A1C}"/>
              </a:ext>
            </a:extLst>
          </p:cNvPr>
          <p:cNvSpPr/>
          <p:nvPr/>
        </p:nvSpPr>
        <p:spPr bwMode="auto">
          <a:xfrm>
            <a:off x="9023287" y="2534970"/>
            <a:ext cx="470780" cy="5386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4209543-B778-4270-B0E1-F4D01EBEFC67}"/>
              </a:ext>
            </a:extLst>
          </p:cNvPr>
          <p:cNvSpPr/>
          <p:nvPr/>
        </p:nvSpPr>
        <p:spPr bwMode="auto">
          <a:xfrm>
            <a:off x="9448391" y="2668680"/>
            <a:ext cx="375923" cy="5386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5407EED-A92B-487B-A767-30388A0AB0B7}"/>
              </a:ext>
            </a:extLst>
          </p:cNvPr>
          <p:cNvSpPr/>
          <p:nvPr/>
        </p:nvSpPr>
        <p:spPr bwMode="auto">
          <a:xfrm>
            <a:off x="9717385" y="1888070"/>
            <a:ext cx="374210" cy="45267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9E7CC6-B437-420C-9BC9-8950F5C46177}"/>
              </a:ext>
            </a:extLst>
          </p:cNvPr>
          <p:cNvSpPr/>
          <p:nvPr/>
        </p:nvSpPr>
        <p:spPr bwMode="auto">
          <a:xfrm>
            <a:off x="10301334" y="251988"/>
            <a:ext cx="470780" cy="6216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4">
                  <a:lumMod val="60000"/>
                  <a:lumOff val="4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7B24DDB7-4A37-41BE-B7FA-B4B6FA91D2C4}"/>
              </a:ext>
            </a:extLst>
          </p:cNvPr>
          <p:cNvSpPr/>
          <p:nvPr/>
        </p:nvSpPr>
        <p:spPr bwMode="auto">
          <a:xfrm>
            <a:off x="10219852" y="873659"/>
            <a:ext cx="346153" cy="42098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FF3D280A-EA5D-4CE1-8067-411EB026A108}"/>
              </a:ext>
            </a:extLst>
          </p:cNvPr>
          <p:cNvSpPr/>
          <p:nvPr/>
        </p:nvSpPr>
        <p:spPr bwMode="auto">
          <a:xfrm>
            <a:off x="10859773" y="660148"/>
            <a:ext cx="346153" cy="42098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B92E6E1-D4E9-46BF-A855-729EC824E3B5}"/>
              </a:ext>
            </a:extLst>
          </p:cNvPr>
          <p:cNvSpPr/>
          <p:nvPr/>
        </p:nvSpPr>
        <p:spPr bwMode="auto">
          <a:xfrm>
            <a:off x="10859773" y="1081137"/>
            <a:ext cx="293608" cy="34931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2F3C009-8EFB-4F9B-9A7F-0EAD15971948}"/>
              </a:ext>
            </a:extLst>
          </p:cNvPr>
          <p:cNvSpPr/>
          <p:nvPr/>
        </p:nvSpPr>
        <p:spPr bwMode="auto">
          <a:xfrm>
            <a:off x="9856205" y="1467083"/>
            <a:ext cx="374210" cy="42098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770BC685-E2C7-46E7-96BB-665B061EF391}"/>
              </a:ext>
            </a:extLst>
          </p:cNvPr>
          <p:cNvSpPr/>
          <p:nvPr/>
        </p:nvSpPr>
        <p:spPr bwMode="auto">
          <a:xfrm>
            <a:off x="10145018" y="1850013"/>
            <a:ext cx="374210" cy="42098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7629EC3F-6120-477D-A4F8-830838F069E2}"/>
              </a:ext>
            </a:extLst>
          </p:cNvPr>
          <p:cNvSpPr/>
          <p:nvPr/>
        </p:nvSpPr>
        <p:spPr bwMode="auto">
          <a:xfrm>
            <a:off x="10261348" y="2494898"/>
            <a:ext cx="387790" cy="41528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EAC630CC-A582-4C4E-8E1D-365E5DF2D9B9}"/>
              </a:ext>
            </a:extLst>
          </p:cNvPr>
          <p:cNvSpPr/>
          <p:nvPr/>
        </p:nvSpPr>
        <p:spPr bwMode="auto">
          <a:xfrm>
            <a:off x="10854351" y="438833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solidFill>
                <a:srgbClr val="00B0F0"/>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20B2C66-9E9D-4FFB-A899-97BB73703F5C}"/>
              </a:ext>
            </a:extLst>
          </p:cNvPr>
          <p:cNvSpPr/>
          <p:nvPr/>
        </p:nvSpPr>
        <p:spPr bwMode="auto">
          <a:xfrm>
            <a:off x="10990907" y="4349436"/>
            <a:ext cx="146630" cy="363314"/>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DAD1EA38-1B76-46BC-A3F3-5E26D1E2A345}"/>
              </a:ext>
            </a:extLst>
          </p:cNvPr>
          <p:cNvSpPr/>
          <p:nvPr/>
        </p:nvSpPr>
        <p:spPr bwMode="auto">
          <a:xfrm>
            <a:off x="11143265" y="429557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37F8827F-4BCB-4E9C-85BA-DD9BAE370047}"/>
              </a:ext>
            </a:extLst>
          </p:cNvPr>
          <p:cNvSpPr/>
          <p:nvPr/>
        </p:nvSpPr>
        <p:spPr bwMode="auto">
          <a:xfrm>
            <a:off x="11486095" y="4000124"/>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560D051-D7E7-4908-B0D7-EAD8D4A55901}"/>
              </a:ext>
            </a:extLst>
          </p:cNvPr>
          <p:cNvSpPr/>
          <p:nvPr/>
        </p:nvSpPr>
        <p:spPr bwMode="auto">
          <a:xfrm>
            <a:off x="10717795" y="3651564"/>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61BA641A-1485-4B59-AD07-68847279ECD8}"/>
              </a:ext>
            </a:extLst>
          </p:cNvPr>
          <p:cNvSpPr/>
          <p:nvPr/>
        </p:nvSpPr>
        <p:spPr bwMode="auto">
          <a:xfrm>
            <a:off x="12010759" y="2938020"/>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D44142CF-ACD9-431F-B245-7A6DEBD8C59C}"/>
              </a:ext>
            </a:extLst>
          </p:cNvPr>
          <p:cNvSpPr/>
          <p:nvPr/>
        </p:nvSpPr>
        <p:spPr bwMode="auto">
          <a:xfrm>
            <a:off x="11398047" y="289899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A9DB686A-14AF-4C8A-ABCD-7A105C0702CB}"/>
              </a:ext>
            </a:extLst>
          </p:cNvPr>
          <p:cNvSpPr/>
          <p:nvPr/>
        </p:nvSpPr>
        <p:spPr bwMode="auto">
          <a:xfrm>
            <a:off x="10093859" y="595885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0893FAE-F5E7-4718-B4FE-1FFF0F5832A7}"/>
              </a:ext>
            </a:extLst>
          </p:cNvPr>
          <p:cNvSpPr/>
          <p:nvPr/>
        </p:nvSpPr>
        <p:spPr bwMode="auto">
          <a:xfrm>
            <a:off x="11242446" y="1119990"/>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43476F14-DABD-42EB-8DCF-DE6C393E6DE9}"/>
              </a:ext>
            </a:extLst>
          </p:cNvPr>
          <p:cNvSpPr/>
          <p:nvPr/>
        </p:nvSpPr>
        <p:spPr bwMode="auto">
          <a:xfrm>
            <a:off x="10951053" y="2780334"/>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368F51D-BBBF-441E-955C-C8E5B1C7EC49}"/>
              </a:ext>
            </a:extLst>
          </p:cNvPr>
          <p:cNvSpPr/>
          <p:nvPr/>
        </p:nvSpPr>
        <p:spPr bwMode="auto">
          <a:xfrm>
            <a:off x="8207444" y="2616406"/>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7C62AF02-48DC-4D69-8EA3-150F89AF77DD}"/>
              </a:ext>
            </a:extLst>
          </p:cNvPr>
          <p:cNvSpPr/>
          <p:nvPr/>
        </p:nvSpPr>
        <p:spPr bwMode="auto">
          <a:xfrm>
            <a:off x="8070888" y="3787744"/>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CD77706-8A9A-492E-98F7-CB813081BA37}"/>
              </a:ext>
            </a:extLst>
          </p:cNvPr>
          <p:cNvSpPr/>
          <p:nvPr/>
        </p:nvSpPr>
        <p:spPr bwMode="auto">
          <a:xfrm>
            <a:off x="8209840" y="3825468"/>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7ACFD67-D6EE-4C6B-9BF1-A908C0332E46}"/>
              </a:ext>
            </a:extLst>
          </p:cNvPr>
          <p:cNvSpPr/>
          <p:nvPr/>
        </p:nvSpPr>
        <p:spPr bwMode="auto">
          <a:xfrm>
            <a:off x="7910740" y="3710245"/>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30DB8A2B-C661-46DF-B47C-D27915BCDDAB}"/>
              </a:ext>
            </a:extLst>
          </p:cNvPr>
          <p:cNvSpPr/>
          <p:nvPr/>
        </p:nvSpPr>
        <p:spPr bwMode="auto">
          <a:xfrm>
            <a:off x="7358204" y="6022063"/>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82744105-8969-4C05-8AC9-0F6459DC96FC}"/>
              </a:ext>
            </a:extLst>
          </p:cNvPr>
          <p:cNvSpPr/>
          <p:nvPr/>
        </p:nvSpPr>
        <p:spPr bwMode="auto">
          <a:xfrm>
            <a:off x="6901380" y="6508688"/>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12B91B65-A7AB-4355-9E09-2E01A5B761C8}"/>
              </a:ext>
            </a:extLst>
          </p:cNvPr>
          <p:cNvSpPr/>
          <p:nvPr/>
        </p:nvSpPr>
        <p:spPr bwMode="auto">
          <a:xfrm>
            <a:off x="8436861" y="3047412"/>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A3BBB496-A624-433C-ACCD-EA1CA47213C1}"/>
              </a:ext>
            </a:extLst>
          </p:cNvPr>
          <p:cNvSpPr/>
          <p:nvPr/>
        </p:nvSpPr>
        <p:spPr bwMode="auto">
          <a:xfrm>
            <a:off x="8717695" y="2668680"/>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92602D83-E8F2-485B-96BD-DEBDCC6D6159}"/>
              </a:ext>
            </a:extLst>
          </p:cNvPr>
          <p:cNvSpPr/>
          <p:nvPr/>
        </p:nvSpPr>
        <p:spPr bwMode="auto">
          <a:xfrm>
            <a:off x="10332123" y="6868"/>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BD637B0D-0E0B-4971-BF57-F4C02670B906}"/>
              </a:ext>
            </a:extLst>
          </p:cNvPr>
          <p:cNvSpPr/>
          <p:nvPr/>
        </p:nvSpPr>
        <p:spPr bwMode="auto">
          <a:xfrm>
            <a:off x="8859917" y="2527883"/>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6AF89B42-5104-48E7-8749-D5A5DB474200}"/>
              </a:ext>
            </a:extLst>
          </p:cNvPr>
          <p:cNvSpPr/>
          <p:nvPr/>
        </p:nvSpPr>
        <p:spPr bwMode="auto">
          <a:xfrm>
            <a:off x="8571369" y="2581912"/>
            <a:ext cx="136556" cy="349312"/>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B0F0"/>
              </a:solidFill>
              <a:ea typeface="Segoe UI" pitchFamily="34" charset="0"/>
              <a:cs typeface="Segoe UI" pitchFamily="34" charset="0"/>
            </a:endParaRPr>
          </a:p>
        </p:txBody>
      </p:sp>
    </p:spTree>
    <p:extLst>
      <p:ext uri="{BB962C8B-B14F-4D97-AF65-F5344CB8AC3E}">
        <p14:creationId xmlns:p14="http://schemas.microsoft.com/office/powerpoint/2010/main" val="119960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Achieving Real-Time Performance</a:t>
            </a:r>
          </a:p>
        </p:txBody>
      </p:sp>
      <p:grpSp>
        <p:nvGrpSpPr>
          <p:cNvPr id="4" name="Group 3">
            <a:extLst>
              <a:ext uri="{FF2B5EF4-FFF2-40B4-BE49-F238E27FC236}">
                <a16:creationId xmlns:a16="http://schemas.microsoft.com/office/drawing/2014/main" id="{210C3CE5-FE18-4352-8594-152BF04D5E74}"/>
              </a:ext>
            </a:extLst>
          </p:cNvPr>
          <p:cNvGrpSpPr/>
          <p:nvPr/>
        </p:nvGrpSpPr>
        <p:grpSpPr>
          <a:xfrm>
            <a:off x="584200" y="6224560"/>
            <a:ext cx="6276573" cy="231749"/>
            <a:chOff x="584200" y="6224560"/>
            <a:chExt cx="6276573" cy="231749"/>
          </a:xfrm>
        </p:grpSpPr>
        <p:sp>
          <p:nvSpPr>
            <p:cNvPr id="5" name="Date Placeholder 5">
              <a:extLst>
                <a:ext uri="{FF2B5EF4-FFF2-40B4-BE49-F238E27FC236}">
                  <a16:creationId xmlns:a16="http://schemas.microsoft.com/office/drawing/2014/main" id="{D1168C89-1398-42EC-A3F6-FC01668CD91F}"/>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ooter Placeholder 3">
              <a:extLst>
                <a:ext uri="{FF2B5EF4-FFF2-40B4-BE49-F238E27FC236}">
                  <a16:creationId xmlns:a16="http://schemas.microsoft.com/office/drawing/2014/main" id="{784C0B1C-E6D1-4551-8DCD-C882AEA83E1E}"/>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Content Placeholder 2">
            <a:extLst>
              <a:ext uri="{FF2B5EF4-FFF2-40B4-BE49-F238E27FC236}">
                <a16:creationId xmlns:a16="http://schemas.microsoft.com/office/drawing/2014/main" id="{8B258EA6-9F55-49CC-93D7-493623198735}"/>
              </a:ext>
            </a:extLst>
          </p:cNvPr>
          <p:cNvSpPr>
            <a:spLocks noGrp="1"/>
          </p:cNvSpPr>
          <p:nvPr>
            <p:ph sz="quarter" idx="10"/>
          </p:nvPr>
        </p:nvSpPr>
        <p:spPr>
          <a:xfrm>
            <a:off x="584200" y="1435100"/>
            <a:ext cx="11018838" cy="430887"/>
          </a:xfrm>
        </p:spPr>
        <p:txBody>
          <a:bodyPr/>
          <a:lstStyle/>
          <a:p>
            <a:r>
              <a:rPr lang="en-US" dirty="0"/>
              <a:t>Number of 1080p/30 FPS streams processed on various platforms. </a:t>
            </a:r>
          </a:p>
        </p:txBody>
      </p:sp>
      <p:pic>
        <p:nvPicPr>
          <p:cNvPr id="8" name="Picture 7">
            <a:extLst>
              <a:ext uri="{FF2B5EF4-FFF2-40B4-BE49-F238E27FC236}">
                <a16:creationId xmlns:a16="http://schemas.microsoft.com/office/drawing/2014/main" id="{4A94DF85-6CFC-415B-9C2D-FA8232DC5596}"/>
              </a:ext>
            </a:extLst>
          </p:cNvPr>
          <p:cNvPicPr>
            <a:picLocks noChangeAspect="1"/>
          </p:cNvPicPr>
          <p:nvPr/>
        </p:nvPicPr>
        <p:blipFill>
          <a:blip r:embed="rId3"/>
          <a:stretch>
            <a:fillRect/>
          </a:stretch>
        </p:blipFill>
        <p:spPr>
          <a:xfrm>
            <a:off x="3078956" y="2131767"/>
            <a:ext cx="6029325" cy="4248150"/>
          </a:xfrm>
          <a:prstGeom prst="rect">
            <a:avLst/>
          </a:prstGeom>
        </p:spPr>
      </p:pic>
    </p:spTree>
    <p:extLst>
      <p:ext uri="{BB962C8B-B14F-4D97-AF65-F5344CB8AC3E}">
        <p14:creationId xmlns:p14="http://schemas.microsoft.com/office/powerpoint/2010/main" val="80559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3F9A-C446-4932-90DF-4314CC1507D7}"/>
              </a:ext>
            </a:extLst>
          </p:cNvPr>
          <p:cNvPicPr>
            <a:picLocks noChangeAspect="1"/>
          </p:cNvPicPr>
          <p:nvPr/>
        </p:nvPicPr>
        <p:blipFill>
          <a:blip r:embed="rId2"/>
          <a:stretch>
            <a:fillRect/>
          </a:stretch>
        </p:blipFill>
        <p:spPr>
          <a:xfrm>
            <a:off x="0" y="14574"/>
            <a:ext cx="12192000" cy="6828852"/>
          </a:xfrm>
          <a:prstGeom prst="rect">
            <a:avLst/>
          </a:prstGeom>
        </p:spPr>
      </p:pic>
    </p:spTree>
    <p:extLst>
      <p:ext uri="{BB962C8B-B14F-4D97-AF65-F5344CB8AC3E}">
        <p14:creationId xmlns:p14="http://schemas.microsoft.com/office/powerpoint/2010/main" val="3227191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Nvidia Docker</a:t>
            </a:r>
          </a:p>
        </p:txBody>
      </p:sp>
      <p:sp>
        <p:nvSpPr>
          <p:cNvPr id="6" name="Text Placeholder 5"/>
          <p:cNvSpPr>
            <a:spLocks noGrp="1"/>
          </p:cNvSpPr>
          <p:nvPr>
            <p:ph sz="quarter" idx="10"/>
          </p:nvPr>
        </p:nvSpPr>
        <p:spPr>
          <a:xfrm>
            <a:off x="584200" y="1435101"/>
            <a:ext cx="4549115" cy="7152727"/>
          </a:xfrm>
        </p:spPr>
        <p:txBody>
          <a:bodyPr/>
          <a:lstStyle/>
          <a:p>
            <a:endParaRPr lang="en-US" dirty="0"/>
          </a:p>
          <a:p>
            <a:r>
              <a:rPr lang="en-US" dirty="0"/>
              <a:t>CUDA Driver resides as part of the Host OS</a:t>
            </a:r>
          </a:p>
          <a:p>
            <a:endParaRPr lang="en-US" dirty="0"/>
          </a:p>
          <a:p>
            <a:r>
              <a:rPr lang="en-US" dirty="0"/>
              <a:t>At runtime, </a:t>
            </a:r>
            <a:r>
              <a:rPr lang="en-US" dirty="0" err="1"/>
              <a:t>nvidia</a:t>
            </a:r>
            <a:r>
              <a:rPr lang="en-US" dirty="0"/>
              <a:t>-docker mounts CUDA Driver and adds devices to container</a:t>
            </a:r>
          </a:p>
          <a:p>
            <a:endParaRPr lang="en-US" dirty="0"/>
          </a:p>
          <a:p>
            <a:r>
              <a:rPr lang="en-US" dirty="0"/>
              <a:t>Allows container to leverage GPU capabilities</a:t>
            </a:r>
            <a:br>
              <a:rPr lang="en-US" dirty="0"/>
            </a:br>
            <a:br>
              <a:rPr lang="en-US" dirty="0"/>
            </a:br>
            <a:endParaRPr lang="en-US" dirty="0"/>
          </a:p>
          <a:p>
            <a:endParaRPr lang="en-US" dirty="0"/>
          </a:p>
          <a:p>
            <a:endParaRPr lang="en-US" dirty="0"/>
          </a:p>
          <a:p>
            <a:endParaRPr lang="en-US" dirty="0"/>
          </a:p>
        </p:txBody>
      </p:sp>
      <p:grpSp>
        <p:nvGrpSpPr>
          <p:cNvPr id="4" name="Group 3">
            <a:extLst>
              <a:ext uri="{FF2B5EF4-FFF2-40B4-BE49-F238E27FC236}">
                <a16:creationId xmlns:a16="http://schemas.microsoft.com/office/drawing/2014/main" id="{210C3CE5-FE18-4352-8594-152BF04D5E74}"/>
              </a:ext>
            </a:extLst>
          </p:cNvPr>
          <p:cNvGrpSpPr/>
          <p:nvPr/>
        </p:nvGrpSpPr>
        <p:grpSpPr>
          <a:xfrm>
            <a:off x="584200" y="6224560"/>
            <a:ext cx="6276573" cy="231749"/>
            <a:chOff x="584200" y="6224560"/>
            <a:chExt cx="6276573" cy="231749"/>
          </a:xfrm>
        </p:grpSpPr>
        <p:sp>
          <p:nvSpPr>
            <p:cNvPr id="5" name="Date Placeholder 5">
              <a:extLst>
                <a:ext uri="{FF2B5EF4-FFF2-40B4-BE49-F238E27FC236}">
                  <a16:creationId xmlns:a16="http://schemas.microsoft.com/office/drawing/2014/main" id="{D1168C89-1398-42EC-A3F6-FC01668CD91F}"/>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ooter Placeholder 3">
              <a:extLst>
                <a:ext uri="{FF2B5EF4-FFF2-40B4-BE49-F238E27FC236}">
                  <a16:creationId xmlns:a16="http://schemas.microsoft.com/office/drawing/2014/main" id="{784C0B1C-E6D1-4551-8DCD-C882AEA83E1E}"/>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 name="Picture 8">
            <a:extLst>
              <a:ext uri="{FF2B5EF4-FFF2-40B4-BE49-F238E27FC236}">
                <a16:creationId xmlns:a16="http://schemas.microsoft.com/office/drawing/2014/main" id="{4538F470-F2BC-4511-93B8-BBC66B4CF20A}"/>
              </a:ext>
            </a:extLst>
          </p:cNvPr>
          <p:cNvPicPr>
            <a:picLocks noChangeAspect="1"/>
          </p:cNvPicPr>
          <p:nvPr/>
        </p:nvPicPr>
        <p:blipFill>
          <a:blip r:embed="rId3"/>
          <a:stretch>
            <a:fillRect/>
          </a:stretch>
        </p:blipFill>
        <p:spPr>
          <a:xfrm>
            <a:off x="5700453" y="1435101"/>
            <a:ext cx="5906330" cy="4175164"/>
          </a:xfrm>
          <a:prstGeom prst="rect">
            <a:avLst/>
          </a:prstGeom>
        </p:spPr>
      </p:pic>
    </p:spTree>
    <p:extLst>
      <p:ext uri="{BB962C8B-B14F-4D97-AF65-F5344CB8AC3E}">
        <p14:creationId xmlns:p14="http://schemas.microsoft.com/office/powerpoint/2010/main" val="302541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Deepstream</a:t>
            </a:r>
            <a:r>
              <a:rPr lang="en-US" dirty="0"/>
              <a:t> Module</a:t>
            </a:r>
          </a:p>
        </p:txBody>
      </p:sp>
      <p:sp>
        <p:nvSpPr>
          <p:cNvPr id="6" name="Text Placeholder 5"/>
          <p:cNvSpPr>
            <a:spLocks noGrp="1"/>
          </p:cNvSpPr>
          <p:nvPr>
            <p:ph sz="quarter" idx="10"/>
          </p:nvPr>
        </p:nvSpPr>
        <p:spPr>
          <a:xfrm>
            <a:off x="584200" y="1435101"/>
            <a:ext cx="4549115" cy="7583615"/>
          </a:xfrm>
        </p:spPr>
        <p:txBody>
          <a:bodyPr/>
          <a:lstStyle/>
          <a:p>
            <a:endParaRPr lang="en-US" dirty="0"/>
          </a:p>
          <a:p>
            <a:r>
              <a:rPr lang="en-US" dirty="0"/>
              <a:t>Works on same principal as Nvidia Docker</a:t>
            </a:r>
          </a:p>
          <a:p>
            <a:endParaRPr lang="en-US" dirty="0"/>
          </a:p>
          <a:p>
            <a:r>
              <a:rPr lang="en-US" dirty="0"/>
              <a:t>Contains </a:t>
            </a:r>
            <a:r>
              <a:rPr lang="en-US" dirty="0" err="1"/>
              <a:t>Deepstream</a:t>
            </a:r>
            <a:r>
              <a:rPr lang="en-US" dirty="0"/>
              <a:t> Application which is driven by a config file</a:t>
            </a:r>
          </a:p>
          <a:p>
            <a:endParaRPr lang="en-US" dirty="0"/>
          </a:p>
          <a:p>
            <a:r>
              <a:rPr lang="en-US" dirty="0"/>
              <a:t>Supports messaging to Azure IoT Hub from </a:t>
            </a:r>
            <a:r>
              <a:rPr lang="en-US" dirty="0" err="1"/>
              <a:t>Deepstream</a:t>
            </a:r>
            <a:r>
              <a:rPr lang="en-US" dirty="0"/>
              <a:t> App</a:t>
            </a:r>
            <a:br>
              <a:rPr lang="en-US" dirty="0"/>
            </a:br>
            <a:br>
              <a:rPr lang="en-US" dirty="0"/>
            </a:br>
            <a:endParaRPr lang="en-US" dirty="0"/>
          </a:p>
          <a:p>
            <a:endParaRPr lang="en-US" dirty="0"/>
          </a:p>
          <a:p>
            <a:endParaRPr lang="en-US" dirty="0"/>
          </a:p>
          <a:p>
            <a:endParaRPr lang="en-US" dirty="0"/>
          </a:p>
        </p:txBody>
      </p:sp>
      <p:grpSp>
        <p:nvGrpSpPr>
          <p:cNvPr id="4" name="Group 3">
            <a:extLst>
              <a:ext uri="{FF2B5EF4-FFF2-40B4-BE49-F238E27FC236}">
                <a16:creationId xmlns:a16="http://schemas.microsoft.com/office/drawing/2014/main" id="{210C3CE5-FE18-4352-8594-152BF04D5E74}"/>
              </a:ext>
            </a:extLst>
          </p:cNvPr>
          <p:cNvGrpSpPr/>
          <p:nvPr/>
        </p:nvGrpSpPr>
        <p:grpSpPr>
          <a:xfrm>
            <a:off x="584200" y="6224560"/>
            <a:ext cx="6276573" cy="231749"/>
            <a:chOff x="584200" y="6224560"/>
            <a:chExt cx="6276573" cy="231749"/>
          </a:xfrm>
        </p:grpSpPr>
        <p:sp>
          <p:nvSpPr>
            <p:cNvPr id="5" name="Date Placeholder 5">
              <a:extLst>
                <a:ext uri="{FF2B5EF4-FFF2-40B4-BE49-F238E27FC236}">
                  <a16:creationId xmlns:a16="http://schemas.microsoft.com/office/drawing/2014/main" id="{D1168C89-1398-42EC-A3F6-FC01668CD91F}"/>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ooter Placeholder 3">
              <a:extLst>
                <a:ext uri="{FF2B5EF4-FFF2-40B4-BE49-F238E27FC236}">
                  <a16:creationId xmlns:a16="http://schemas.microsoft.com/office/drawing/2014/main" id="{784C0B1C-E6D1-4551-8DCD-C882AEA83E1E}"/>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 name="Picture 7" descr="A close up of a logo&#10;&#10;Description automatically generated">
            <a:extLst>
              <a:ext uri="{FF2B5EF4-FFF2-40B4-BE49-F238E27FC236}">
                <a16:creationId xmlns:a16="http://schemas.microsoft.com/office/drawing/2014/main" id="{94AABE62-6F6C-43EE-91D0-4A1B59515E1E}"/>
              </a:ext>
            </a:extLst>
          </p:cNvPr>
          <p:cNvPicPr>
            <a:picLocks noChangeAspect="1"/>
          </p:cNvPicPr>
          <p:nvPr/>
        </p:nvPicPr>
        <p:blipFill>
          <a:blip r:embed="rId3"/>
          <a:stretch>
            <a:fillRect/>
          </a:stretch>
        </p:blipFill>
        <p:spPr>
          <a:xfrm>
            <a:off x="5959618" y="1435101"/>
            <a:ext cx="5800835" cy="5104735"/>
          </a:xfrm>
          <a:prstGeom prst="rect">
            <a:avLst/>
          </a:prstGeom>
        </p:spPr>
      </p:pic>
    </p:spTree>
    <p:extLst>
      <p:ext uri="{BB962C8B-B14F-4D97-AF65-F5344CB8AC3E}">
        <p14:creationId xmlns:p14="http://schemas.microsoft.com/office/powerpoint/2010/main" val="307982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Nvidia </a:t>
            </a:r>
            <a:r>
              <a:rPr lang="en-US" dirty="0" err="1"/>
              <a:t>Deepstream</a:t>
            </a:r>
            <a:r>
              <a:rPr lang="en-US" dirty="0"/>
              <a:t> on Jetson Xavier</a:t>
            </a:r>
          </a:p>
        </p:txBody>
      </p:sp>
      <p:grpSp>
        <p:nvGrpSpPr>
          <p:cNvPr id="5" name="Group 4">
            <a:extLst>
              <a:ext uri="{FF2B5EF4-FFF2-40B4-BE49-F238E27FC236}">
                <a16:creationId xmlns:a16="http://schemas.microsoft.com/office/drawing/2014/main" id="{11574A25-CD7A-4876-B137-EA573560455E}"/>
              </a:ext>
            </a:extLst>
          </p:cNvPr>
          <p:cNvGrpSpPr/>
          <p:nvPr/>
        </p:nvGrpSpPr>
        <p:grpSpPr>
          <a:xfrm>
            <a:off x="584200" y="6224560"/>
            <a:ext cx="6276573" cy="231749"/>
            <a:chOff x="584200" y="6224560"/>
            <a:chExt cx="6276573" cy="231749"/>
          </a:xfrm>
        </p:grpSpPr>
        <p:sp>
          <p:nvSpPr>
            <p:cNvPr id="6" name="Date Placeholder 5">
              <a:extLst>
                <a:ext uri="{FF2B5EF4-FFF2-40B4-BE49-F238E27FC236}">
                  <a16:creationId xmlns:a16="http://schemas.microsoft.com/office/drawing/2014/main" id="{678E8B48-F067-4919-9E5B-35582B9064B8}"/>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solidFill>
                  <a:schemeClr val="tx1"/>
                </a:solidFill>
              </a:endParaRPr>
            </a:p>
          </p:txBody>
        </p:sp>
        <p:sp>
          <p:nvSpPr>
            <p:cNvPr id="7" name="Footer Placeholder 3">
              <a:extLst>
                <a:ext uri="{FF2B5EF4-FFF2-40B4-BE49-F238E27FC236}">
                  <a16:creationId xmlns:a16="http://schemas.microsoft.com/office/drawing/2014/main" id="{619048B7-4E0B-416E-83A4-4F855E09834B}"/>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p>
          </p:txBody>
        </p:sp>
      </p:grpSp>
    </p:spTree>
    <p:extLst>
      <p:ext uri="{BB962C8B-B14F-4D97-AF65-F5344CB8AC3E}">
        <p14:creationId xmlns:p14="http://schemas.microsoft.com/office/powerpoint/2010/main" val="380800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Video</a:t>
            </a:r>
          </a:p>
        </p:txBody>
      </p:sp>
      <p:sp>
        <p:nvSpPr>
          <p:cNvPr id="4" name="Text Placeholder 3"/>
          <p:cNvSpPr>
            <a:spLocks noGrp="1"/>
          </p:cNvSpPr>
          <p:nvPr>
            <p:ph type="body" sz="quarter" idx="12"/>
          </p:nvPr>
        </p:nvSpPr>
        <p:spPr/>
        <p:txBody>
          <a:bodyPr/>
          <a:lstStyle/>
          <a:p>
            <a:r>
              <a:rPr lang="en-US" dirty="0"/>
              <a:t>Vision IQ Solution by the Marsden Group </a:t>
            </a:r>
          </a:p>
        </p:txBody>
      </p:sp>
      <p:grpSp>
        <p:nvGrpSpPr>
          <p:cNvPr id="5" name="Group 4">
            <a:extLst>
              <a:ext uri="{FF2B5EF4-FFF2-40B4-BE49-F238E27FC236}">
                <a16:creationId xmlns:a16="http://schemas.microsoft.com/office/drawing/2014/main" id="{11574A25-CD7A-4876-B137-EA573560455E}"/>
              </a:ext>
            </a:extLst>
          </p:cNvPr>
          <p:cNvGrpSpPr/>
          <p:nvPr/>
        </p:nvGrpSpPr>
        <p:grpSpPr>
          <a:xfrm>
            <a:off x="584200" y="6224560"/>
            <a:ext cx="6276573" cy="231749"/>
            <a:chOff x="584200" y="6224560"/>
            <a:chExt cx="6276573" cy="231749"/>
          </a:xfrm>
        </p:grpSpPr>
        <p:sp>
          <p:nvSpPr>
            <p:cNvPr id="6" name="Date Placeholder 5">
              <a:extLst>
                <a:ext uri="{FF2B5EF4-FFF2-40B4-BE49-F238E27FC236}">
                  <a16:creationId xmlns:a16="http://schemas.microsoft.com/office/drawing/2014/main" id="{678E8B48-F067-4919-9E5B-35582B9064B8}"/>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solidFill>
                  <a:schemeClr val="tx1"/>
                </a:solidFill>
              </a:endParaRPr>
            </a:p>
          </p:txBody>
        </p:sp>
        <p:sp>
          <p:nvSpPr>
            <p:cNvPr id="7" name="Footer Placeholder 3">
              <a:extLst>
                <a:ext uri="{FF2B5EF4-FFF2-40B4-BE49-F238E27FC236}">
                  <a16:creationId xmlns:a16="http://schemas.microsoft.com/office/drawing/2014/main" id="{619048B7-4E0B-416E-83A4-4F855E09834B}"/>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p>
          </p:txBody>
        </p:sp>
      </p:grpSp>
    </p:spTree>
    <p:extLst>
      <p:ext uri="{BB962C8B-B14F-4D97-AF65-F5344CB8AC3E}">
        <p14:creationId xmlns:p14="http://schemas.microsoft.com/office/powerpoint/2010/main" val="152863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A9D524-2FF0-4B59-AA1C-55D8C7AFE882}"/>
              </a:ext>
            </a:extLst>
          </p:cNvPr>
          <p:cNvSpPr>
            <a:spLocks noGrp="1"/>
          </p:cNvSpPr>
          <p:nvPr>
            <p:ph type="body" sz="quarter" idx="12"/>
          </p:nvPr>
        </p:nvSpPr>
        <p:spPr/>
        <p:txBody>
          <a:bodyPr/>
          <a:lstStyle/>
          <a:p>
            <a:r>
              <a:rPr lang="en-US" dirty="0"/>
              <a:t>Further Learning</a:t>
            </a:r>
          </a:p>
        </p:txBody>
      </p:sp>
      <p:sp>
        <p:nvSpPr>
          <p:cNvPr id="4" name="Title 3">
            <a:extLst>
              <a:ext uri="{FF2B5EF4-FFF2-40B4-BE49-F238E27FC236}">
                <a16:creationId xmlns:a16="http://schemas.microsoft.com/office/drawing/2014/main" id="{D9166E4C-A1F9-4E81-B2D3-A5AA07984992}"/>
              </a:ext>
            </a:extLst>
          </p:cNvPr>
          <p:cNvSpPr>
            <a:spLocks noGrp="1"/>
          </p:cNvSpPr>
          <p:nvPr>
            <p:ph type="title"/>
          </p:nvPr>
        </p:nvSpPr>
        <p:spPr>
          <a:xfrm>
            <a:off x="4403421" y="289511"/>
            <a:ext cx="7519341" cy="553998"/>
          </a:xfrm>
        </p:spPr>
        <p:txBody>
          <a:bodyPr/>
          <a:lstStyle/>
          <a:p>
            <a:r>
              <a:rPr lang="en-US" dirty="0"/>
              <a:t>Additional Resources</a:t>
            </a:r>
          </a:p>
        </p:txBody>
      </p:sp>
      <p:sp>
        <p:nvSpPr>
          <p:cNvPr id="6" name="Content Placeholder 5">
            <a:extLst>
              <a:ext uri="{FF2B5EF4-FFF2-40B4-BE49-F238E27FC236}">
                <a16:creationId xmlns:a16="http://schemas.microsoft.com/office/drawing/2014/main" id="{FA3BD533-5AE5-4C5D-B4C1-B1E8581AB07B}"/>
              </a:ext>
            </a:extLst>
          </p:cNvPr>
          <p:cNvSpPr>
            <a:spLocks noGrp="1"/>
          </p:cNvSpPr>
          <p:nvPr>
            <p:ph sz="quarter" idx="16"/>
          </p:nvPr>
        </p:nvSpPr>
        <p:spPr>
          <a:xfrm>
            <a:off x="4403421" y="1101101"/>
            <a:ext cx="7519341" cy="5939831"/>
          </a:xfrm>
        </p:spPr>
        <p:txBody>
          <a:bodyPr/>
          <a:lstStyle/>
          <a:p>
            <a:r>
              <a:rPr lang="en-US" sz="2000" dirty="0" err="1"/>
              <a:t>Onnx</a:t>
            </a:r>
            <a:r>
              <a:rPr lang="en-US" sz="2000" dirty="0"/>
              <a:t>-runtime-</a:t>
            </a:r>
            <a:r>
              <a:rPr lang="en-US" sz="2000" dirty="0" err="1"/>
              <a:t>iotedge</a:t>
            </a:r>
            <a:r>
              <a:rPr lang="en-US" sz="2000" dirty="0"/>
              <a:t>: </a:t>
            </a:r>
          </a:p>
          <a:p>
            <a:r>
              <a:rPr lang="en-US" sz="2000" dirty="0">
                <a:hlinkClick r:id="rId2"/>
              </a:rPr>
              <a:t>https://github.com/Azure-Samples/onnxruntime-iot-edge</a:t>
            </a:r>
            <a:r>
              <a:rPr lang="en-US" sz="2000" dirty="0"/>
              <a:t> </a:t>
            </a:r>
          </a:p>
          <a:p>
            <a:pPr marL="342900" indent="-342900">
              <a:buFont typeface="Arial" panose="020B0604020202020204" pitchFamily="34" charset="0"/>
              <a:buChar char="•"/>
            </a:pPr>
            <a:r>
              <a:rPr lang="en-US" sz="2000" dirty="0"/>
              <a:t>Use </a:t>
            </a:r>
            <a:r>
              <a:rPr lang="en-US" sz="2000" dirty="0" err="1"/>
              <a:t>onnx</a:t>
            </a:r>
            <a:r>
              <a:rPr lang="en-US" sz="2000" dirty="0"/>
              <a:t> models with webcam input on Nano with IoT Edge</a:t>
            </a:r>
          </a:p>
          <a:p>
            <a:pPr marL="342900" indent="-342900">
              <a:buFont typeface="Arial" panose="020B0604020202020204" pitchFamily="34" charset="0"/>
              <a:buChar char="•"/>
            </a:pPr>
            <a:endParaRPr lang="en-US" sz="2000" dirty="0"/>
          </a:p>
          <a:p>
            <a:r>
              <a:rPr lang="en-US" sz="2000" dirty="0"/>
              <a:t>Ian Davis’s blog: </a:t>
            </a:r>
          </a:p>
          <a:p>
            <a:r>
              <a:rPr lang="en-US" sz="2000" dirty="0">
                <a:hlinkClick r:id="rId3"/>
              </a:rPr>
              <a:t>https://codepyre.com/</a:t>
            </a:r>
            <a:endParaRPr lang="en-US" sz="2000" dirty="0"/>
          </a:p>
          <a:p>
            <a:pPr marL="342900" indent="-342900">
              <a:buFont typeface="Arial" panose="020B0604020202020204" pitchFamily="34" charset="0"/>
              <a:buChar char="•"/>
            </a:pPr>
            <a:r>
              <a:rPr lang="en-US" sz="2000" dirty="0"/>
              <a:t>Contains info on building custom </a:t>
            </a:r>
            <a:r>
              <a:rPr lang="en-US" sz="2000" dirty="0" err="1"/>
              <a:t>RootFS</a:t>
            </a:r>
            <a:r>
              <a:rPr lang="en-US" sz="2000" dirty="0"/>
              <a:t> / </a:t>
            </a:r>
            <a:r>
              <a:rPr lang="en-US" sz="2000" dirty="0" err="1"/>
              <a:t>Tensorflow</a:t>
            </a:r>
            <a:endParaRPr lang="en-US" sz="2000" dirty="0"/>
          </a:p>
          <a:p>
            <a:pPr marL="342900" indent="-342900">
              <a:buFont typeface="Arial" panose="020B0604020202020204" pitchFamily="34" charset="0"/>
              <a:buChar char="•"/>
            </a:pPr>
            <a:endParaRPr lang="en-US" sz="2000" dirty="0"/>
          </a:p>
          <a:p>
            <a:r>
              <a:rPr lang="en-US" sz="2000" dirty="0"/>
              <a:t>Paul DeCarlo’s Dev.to articles:</a:t>
            </a:r>
          </a:p>
          <a:p>
            <a:r>
              <a:rPr lang="en-US" sz="2000" dirty="0">
                <a:hlinkClick r:id="rId4"/>
              </a:rPr>
              <a:t>https://dev.to/toolboc</a:t>
            </a:r>
            <a:r>
              <a:rPr lang="en-US" sz="2000" dirty="0"/>
              <a:t> </a:t>
            </a:r>
          </a:p>
          <a:p>
            <a:pPr marL="342900" indent="-342900">
              <a:buFont typeface="Arial" panose="020B0604020202020204" pitchFamily="34" charset="0"/>
              <a:buChar char="•"/>
            </a:pPr>
            <a:r>
              <a:rPr lang="en-US" sz="2000" dirty="0"/>
              <a:t>Articles related to IoT Edge Development on Nvidia devices</a:t>
            </a:r>
          </a:p>
          <a:p>
            <a:endParaRPr lang="en-US" sz="2000" dirty="0"/>
          </a:p>
          <a:p>
            <a:r>
              <a:rPr lang="en-US" sz="2000" dirty="0"/>
              <a:t>This </a:t>
            </a:r>
            <a:r>
              <a:rPr lang="en-US" sz="2000" dirty="0" err="1"/>
              <a:t>powerpoint</a:t>
            </a:r>
            <a:r>
              <a:rPr lang="en-US" sz="2000" dirty="0"/>
              <a:t> presentation:</a:t>
            </a:r>
          </a:p>
          <a:p>
            <a:r>
              <a:rPr lang="en-US" sz="2000" dirty="0">
                <a:hlinkClick r:id="rId5"/>
              </a:rPr>
              <a:t>http://aka.ms/IntelligentEdgeHOLdeck</a:t>
            </a:r>
            <a:r>
              <a:rPr lang="en-US" sz="2000" dirty="0"/>
              <a:t> </a:t>
            </a:r>
          </a:p>
          <a:p>
            <a:endParaRPr lang="en-US" sz="2000" dirty="0"/>
          </a:p>
          <a:p>
            <a:r>
              <a:rPr lang="en-US" sz="2000" dirty="0"/>
              <a:t>Video recording of this presentation:</a:t>
            </a:r>
          </a:p>
          <a:p>
            <a:r>
              <a:rPr lang="en-US" u="sng" dirty="0">
                <a:hlinkClick r:id="rId6"/>
              </a:rPr>
              <a:t>http://aka.ms/IntelligentEdgeHOLvideo</a:t>
            </a:r>
            <a:r>
              <a:rPr lang="en-US" u="sng" dirty="0"/>
              <a:t> </a:t>
            </a:r>
            <a:endParaRPr lang="en-US" dirty="0"/>
          </a:p>
          <a:p>
            <a:endParaRPr lang="en-US" sz="2000" dirty="0"/>
          </a:p>
        </p:txBody>
      </p:sp>
      <p:sp>
        <p:nvSpPr>
          <p:cNvPr id="7" name="Slide Number Placeholder 6">
            <a:extLst>
              <a:ext uri="{FF2B5EF4-FFF2-40B4-BE49-F238E27FC236}">
                <a16:creationId xmlns:a16="http://schemas.microsoft.com/office/drawing/2014/main" id="{EC2A616F-521C-4E3E-BB4D-93191EEF6D26}"/>
              </a:ext>
            </a:extLst>
          </p:cNvPr>
          <p:cNvSpPr>
            <a:spLocks noGrp="1"/>
          </p:cNvSpPr>
          <p:nvPr>
            <p:ph type="sldNum" sz="quarter" idx="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A64EE09E-D5B7-40B0-9125-FC5EF6416E15}" type="slidenum">
              <a:rPr kumimoji="0" lang="en-US" sz="98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26</a:t>
            </a:fld>
            <a:endParaRPr kumimoji="0" lang="en-US" sz="980" b="0" i="0" u="none" strike="noStrike" kern="1200" cap="none" spc="0" normalizeH="0" baseline="0" noProof="0">
              <a:ln>
                <a:noFill/>
              </a:ln>
              <a:solidFill>
                <a:srgbClr val="000000"/>
              </a:solidFill>
              <a:effectLst/>
              <a:uLnTx/>
              <a:uFillTx/>
              <a:latin typeface="Segoe UI"/>
              <a:ea typeface="+mn-ea"/>
              <a:cs typeface="+mn-cs"/>
            </a:endParaRPr>
          </a:p>
        </p:txBody>
      </p:sp>
      <p:pic>
        <p:nvPicPr>
          <p:cNvPr id="9" name="Graphic 8" descr="Graduation cap">
            <a:extLst>
              <a:ext uri="{FF2B5EF4-FFF2-40B4-BE49-F238E27FC236}">
                <a16:creationId xmlns:a16="http://schemas.microsoft.com/office/drawing/2014/main" id="{5C73F947-0C4D-41E8-A48E-C2DECCB7A3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552" y="1300277"/>
            <a:ext cx="2471597" cy="2471597"/>
          </a:xfrm>
          <a:prstGeom prst="rect">
            <a:avLst/>
          </a:prstGeom>
        </p:spPr>
      </p:pic>
    </p:spTree>
    <p:extLst>
      <p:ext uri="{BB962C8B-B14F-4D97-AF65-F5344CB8AC3E}">
        <p14:creationId xmlns:p14="http://schemas.microsoft.com/office/powerpoint/2010/main" val="91026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C3B0BB-B0F7-411B-8636-3C5249C136C1}"/>
              </a:ext>
            </a:extLst>
          </p:cNvPr>
          <p:cNvSpPr>
            <a:spLocks noGrp="1"/>
          </p:cNvSpPr>
          <p:nvPr>
            <p:ph type="body" sz="quarter" idx="12"/>
          </p:nvPr>
        </p:nvSpPr>
        <p:spPr/>
        <p:txBody>
          <a:bodyPr/>
          <a:lstStyle/>
          <a:p>
            <a:r>
              <a:rPr lang="en-US" dirty="0"/>
              <a:t>Hardware Checklist</a:t>
            </a:r>
          </a:p>
        </p:txBody>
      </p:sp>
      <p:sp>
        <p:nvSpPr>
          <p:cNvPr id="3" name="Title 2">
            <a:extLst>
              <a:ext uri="{FF2B5EF4-FFF2-40B4-BE49-F238E27FC236}">
                <a16:creationId xmlns:a16="http://schemas.microsoft.com/office/drawing/2014/main" id="{C1AAE9AF-81EC-40BE-B02F-072501E6FEF7}"/>
              </a:ext>
            </a:extLst>
          </p:cNvPr>
          <p:cNvSpPr>
            <a:spLocks noGrp="1"/>
          </p:cNvSpPr>
          <p:nvPr>
            <p:ph type="title"/>
          </p:nvPr>
        </p:nvSpPr>
        <p:spPr>
          <a:xfrm>
            <a:off x="4403421" y="289511"/>
            <a:ext cx="7519341" cy="553998"/>
          </a:xfrm>
        </p:spPr>
        <p:txBody>
          <a:bodyPr/>
          <a:lstStyle/>
          <a:p>
            <a:r>
              <a:rPr lang="en-US" dirty="0"/>
              <a:t>Bill of Materials</a:t>
            </a:r>
          </a:p>
        </p:txBody>
      </p:sp>
      <p:sp>
        <p:nvSpPr>
          <p:cNvPr id="4" name="Content Placeholder 3">
            <a:extLst>
              <a:ext uri="{FF2B5EF4-FFF2-40B4-BE49-F238E27FC236}">
                <a16:creationId xmlns:a16="http://schemas.microsoft.com/office/drawing/2014/main" id="{06A03196-39BA-4FE9-AADC-75A4C6288DFD}"/>
              </a:ext>
            </a:extLst>
          </p:cNvPr>
          <p:cNvSpPr>
            <a:spLocks noGrp="1"/>
          </p:cNvSpPr>
          <p:nvPr>
            <p:ph sz="quarter" idx="16"/>
          </p:nvPr>
        </p:nvSpPr>
        <p:spPr>
          <a:xfrm>
            <a:off x="4403421" y="1300277"/>
            <a:ext cx="7646741" cy="1757917"/>
          </a:xfrm>
        </p:spPr>
        <p:txBody>
          <a:bodyPr/>
          <a:lstStyle/>
          <a:p>
            <a:r>
              <a:rPr lang="en-US" dirty="0"/>
              <a:t>Jetson Nano </a:t>
            </a:r>
            <a:r>
              <a:rPr lang="en-US" dirty="0" err="1"/>
              <a:t>DevKit</a:t>
            </a:r>
            <a:r>
              <a:rPr lang="en-US" dirty="0"/>
              <a:t> - </a:t>
            </a:r>
            <a:r>
              <a:rPr lang="en-US" u="sng" dirty="0">
                <a:hlinkClick r:id="rId2"/>
              </a:rPr>
              <a:t>https://amzn.to/2WFE5zF</a:t>
            </a:r>
            <a:endParaRPr lang="en-US" u="sng" dirty="0"/>
          </a:p>
          <a:p>
            <a:r>
              <a:rPr lang="en-US" dirty="0"/>
              <a:t>Jetson Nano Case + Fan - </a:t>
            </a:r>
            <a:r>
              <a:rPr lang="en-US" u="sng" dirty="0">
                <a:hlinkClick r:id="rId3"/>
              </a:rPr>
              <a:t>https://amzn.to/2ZI2ki9</a:t>
            </a:r>
            <a:r>
              <a:rPr lang="en-US" dirty="0"/>
              <a:t> </a:t>
            </a:r>
          </a:p>
          <a:p>
            <a:r>
              <a:rPr lang="en-US" dirty="0"/>
              <a:t>Jetson Nano 4V 2A barrel adapter - </a:t>
            </a:r>
            <a:r>
              <a:rPr lang="en-US" u="sng" dirty="0">
                <a:hlinkClick r:id="rId4"/>
              </a:rPr>
              <a:t>https://amzn.to/32DFsTq</a:t>
            </a:r>
            <a:r>
              <a:rPr lang="en-US" dirty="0"/>
              <a:t> </a:t>
            </a:r>
          </a:p>
          <a:p>
            <a:r>
              <a:rPr lang="en-US" dirty="0"/>
              <a:t>Micro Jumper - </a:t>
            </a:r>
            <a:r>
              <a:rPr lang="en-US" u="sng" dirty="0">
                <a:hlinkClick r:id="rId5"/>
              </a:rPr>
              <a:t>https://amzn.to/2SoyPQa</a:t>
            </a:r>
            <a:r>
              <a:rPr lang="en-US" dirty="0"/>
              <a:t> </a:t>
            </a:r>
          </a:p>
          <a:p>
            <a:r>
              <a:rPr lang="en-US" dirty="0"/>
              <a:t>128GB MicroSD card - </a:t>
            </a:r>
            <a:r>
              <a:rPr lang="en-US" u="sng" dirty="0">
                <a:hlinkClick r:id="rId6"/>
              </a:rPr>
              <a:t>https://amzn.to/32zj0ep</a:t>
            </a:r>
            <a:r>
              <a:rPr lang="en-US" dirty="0"/>
              <a:t> </a:t>
            </a:r>
          </a:p>
          <a:p>
            <a:r>
              <a:rPr lang="en-US" dirty="0" err="1"/>
              <a:t>Edimax</a:t>
            </a:r>
            <a:r>
              <a:rPr lang="en-US" dirty="0"/>
              <a:t> </a:t>
            </a:r>
            <a:r>
              <a:rPr lang="en-US" dirty="0" err="1"/>
              <a:t>WiFi</a:t>
            </a:r>
            <a:r>
              <a:rPr lang="en-US" dirty="0"/>
              <a:t> Adapter - </a:t>
            </a:r>
            <a:r>
              <a:rPr lang="en-US" u="sng" dirty="0">
                <a:hlinkClick r:id="rId7"/>
              </a:rPr>
              <a:t>https://amzn.to/2SuDXT8</a:t>
            </a:r>
            <a:r>
              <a:rPr lang="en-US" dirty="0"/>
              <a:t> </a:t>
            </a:r>
          </a:p>
        </p:txBody>
      </p:sp>
      <p:pic>
        <p:nvPicPr>
          <p:cNvPr id="8" name="Picture 7">
            <a:extLst>
              <a:ext uri="{FF2B5EF4-FFF2-40B4-BE49-F238E27FC236}">
                <a16:creationId xmlns:a16="http://schemas.microsoft.com/office/drawing/2014/main" id="{B58DB548-351E-41CF-B6E1-E7D451B328B8}"/>
              </a:ext>
            </a:extLst>
          </p:cNvPr>
          <p:cNvPicPr>
            <a:picLocks noChangeAspect="1"/>
          </p:cNvPicPr>
          <p:nvPr/>
        </p:nvPicPr>
        <p:blipFill>
          <a:blip r:embed="rId8"/>
          <a:stretch>
            <a:fillRect/>
          </a:stretch>
        </p:blipFill>
        <p:spPr>
          <a:xfrm>
            <a:off x="202376" y="1204111"/>
            <a:ext cx="3690700" cy="4811204"/>
          </a:xfrm>
          <a:prstGeom prst="rect">
            <a:avLst/>
          </a:prstGeom>
        </p:spPr>
      </p:pic>
    </p:spTree>
    <p:extLst>
      <p:ext uri="{BB962C8B-B14F-4D97-AF65-F5344CB8AC3E}">
        <p14:creationId xmlns:p14="http://schemas.microsoft.com/office/powerpoint/2010/main" val="29693747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A65187-70A2-41A5-B834-DF014A2798DF}"/>
              </a:ext>
            </a:extLst>
          </p:cNvPr>
          <p:cNvGrpSpPr/>
          <p:nvPr/>
        </p:nvGrpSpPr>
        <p:grpSpPr>
          <a:xfrm>
            <a:off x="584200" y="6224560"/>
            <a:ext cx="6276573" cy="231749"/>
            <a:chOff x="584200" y="6224560"/>
            <a:chExt cx="6276573" cy="231749"/>
          </a:xfrm>
        </p:grpSpPr>
        <p:sp>
          <p:nvSpPr>
            <p:cNvPr id="3" name="Date Placeholder 5">
              <a:extLst>
                <a:ext uri="{FF2B5EF4-FFF2-40B4-BE49-F238E27FC236}">
                  <a16:creationId xmlns:a16="http://schemas.microsoft.com/office/drawing/2014/main" id="{2B6017CE-3E23-4CC6-A88A-E7B57D3EC2EE}"/>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solidFill>
                  <a:schemeClr val="tx1"/>
                </a:solidFill>
              </a:endParaRPr>
            </a:p>
          </p:txBody>
        </p:sp>
        <p:sp>
          <p:nvSpPr>
            <p:cNvPr id="4" name="Footer Placeholder 3">
              <a:extLst>
                <a:ext uri="{FF2B5EF4-FFF2-40B4-BE49-F238E27FC236}">
                  <a16:creationId xmlns:a16="http://schemas.microsoft.com/office/drawing/2014/main" id="{968050DF-01E0-466B-B100-0B0C50042492}"/>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p>
          </p:txBody>
        </p:sp>
      </p:gr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8435-47DB-4C4E-B821-C4B7CCA7028F}"/>
              </a:ext>
            </a:extLst>
          </p:cNvPr>
          <p:cNvSpPr>
            <a:spLocks noGrp="1"/>
          </p:cNvSpPr>
          <p:nvPr>
            <p:ph type="title" idx="4294967295"/>
          </p:nvPr>
        </p:nvSpPr>
        <p:spPr>
          <a:xfrm>
            <a:off x="535782" y="289719"/>
            <a:ext cx="11656219" cy="843307"/>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497447" fontAlgn="base">
              <a:spcAft>
                <a:spcPct val="0"/>
              </a:spcAft>
            </a:pPr>
            <a:r>
              <a:rPr lang="en-US" b="1">
                <a:gradFill>
                  <a:gsLst>
                    <a:gs pos="16814">
                      <a:srgbClr val="50E6FF"/>
                    </a:gs>
                    <a:gs pos="39000">
                      <a:srgbClr val="50E6FF"/>
                    </a:gs>
                  </a:gsLst>
                  <a:lin ang="16200000" scaled="1"/>
                </a:gradFill>
                <a:latin typeface="Segoe UI Semibold"/>
              </a:rPr>
              <a:t>Reminder about confidentiality </a:t>
            </a:r>
          </a:p>
        </p:txBody>
      </p:sp>
      <p:sp>
        <p:nvSpPr>
          <p:cNvPr id="4" name="Content Placeholder 3">
            <a:extLst>
              <a:ext uri="{FF2B5EF4-FFF2-40B4-BE49-F238E27FC236}">
                <a16:creationId xmlns:a16="http://schemas.microsoft.com/office/drawing/2014/main" id="{314A99A6-9154-44EC-997A-4BFD7B549E82}"/>
              </a:ext>
            </a:extLst>
          </p:cNvPr>
          <p:cNvSpPr>
            <a:spLocks noGrp="1"/>
          </p:cNvSpPr>
          <p:nvPr>
            <p:ph sz="quarter" idx="4294967295"/>
          </p:nvPr>
        </p:nvSpPr>
        <p:spPr>
          <a:xfrm>
            <a:off x="511096" y="1274582"/>
            <a:ext cx="11474450" cy="3397597"/>
          </a:xfrm>
        </p:spPr>
        <p:txBody>
          <a:bodyPr anchor="ctr" anchorCtr="0"/>
          <a:lstStyle/>
          <a:p>
            <a:pPr marL="0" indent="0">
              <a:spcAft>
                <a:spcPts val="2353"/>
              </a:spcAft>
              <a:buNone/>
            </a:pPr>
            <a:r>
              <a:rPr lang="en-US" sz="1961">
                <a:gradFill>
                  <a:gsLst>
                    <a:gs pos="0">
                      <a:schemeClr val="tx1"/>
                    </a:gs>
                    <a:gs pos="100000">
                      <a:schemeClr val="tx1"/>
                    </a:gs>
                  </a:gsLst>
                  <a:lin ang="5400000" scaled="1"/>
                </a:gradFill>
              </a:rPr>
              <a:t>The information presented today is Microsoft Confidential Information. Any leak of this confidential information could seriously impact Microsoft’s product plans, which would be a detriment to both of us.</a:t>
            </a:r>
          </a:p>
          <a:p>
            <a:pPr marL="0" indent="0">
              <a:spcAft>
                <a:spcPts val="2353"/>
              </a:spcAft>
              <a:buNone/>
            </a:pPr>
            <a:r>
              <a:rPr lang="en-US" sz="1961">
                <a:gradFill>
                  <a:gsLst>
                    <a:gs pos="0">
                      <a:schemeClr val="tx1"/>
                    </a:gs>
                    <a:gs pos="100000">
                      <a:schemeClr val="tx1"/>
                    </a:gs>
                  </a:gsLst>
                  <a:lin ang="5400000" scaled="1"/>
                </a:gradFill>
              </a:rPr>
              <a:t>Therefore, we remind you that you may not share this information with anyone outside your organization and only with those who have a legitimate need to know.  </a:t>
            </a:r>
          </a:p>
          <a:p>
            <a:pPr marL="0" indent="0">
              <a:spcAft>
                <a:spcPts val="2353"/>
              </a:spcAft>
              <a:buNone/>
            </a:pPr>
            <a:r>
              <a:rPr lang="en-US" sz="1961">
                <a:gradFill>
                  <a:gsLst>
                    <a:gs pos="0">
                      <a:schemeClr val="tx1"/>
                    </a:gs>
                    <a:gs pos="100000">
                      <a:schemeClr val="tx1"/>
                    </a:gs>
                  </a:gsLst>
                  <a:lin ang="5400000" scaled="1"/>
                </a:gradFill>
              </a:rPr>
              <a:t>And please no blogs, tweets, posts, or photos during the presentation as confidential information can easily be lost by these methods.</a:t>
            </a:r>
          </a:p>
          <a:p>
            <a:pPr marL="0" indent="0">
              <a:spcAft>
                <a:spcPts val="2353"/>
              </a:spcAft>
              <a:buNone/>
            </a:pPr>
            <a:r>
              <a:rPr lang="en-US" sz="2941">
                <a:gradFill>
                  <a:gsLst>
                    <a:gs pos="0">
                      <a:schemeClr val="tx2"/>
                    </a:gs>
                    <a:gs pos="100000">
                      <a:schemeClr val="tx2"/>
                    </a:gs>
                  </a:gsLst>
                  <a:lin ang="5400000" scaled="1"/>
                </a:gradFill>
              </a:rPr>
              <a:t>Thank you.</a:t>
            </a:r>
          </a:p>
        </p:txBody>
      </p:sp>
      <p:grpSp>
        <p:nvGrpSpPr>
          <p:cNvPr id="28" name="Group 27">
            <a:extLst>
              <a:ext uri="{FF2B5EF4-FFF2-40B4-BE49-F238E27FC236}">
                <a16:creationId xmlns:a16="http://schemas.microsoft.com/office/drawing/2014/main" id="{EAB3B158-F967-400F-9D25-BF6A9707E81C}"/>
              </a:ext>
              <a:ext uri="{C183D7F6-B498-43B3-948B-1728B52AA6E4}">
                <adec:decorative xmlns:adec="http://schemas.microsoft.com/office/drawing/2017/decorative" val="1"/>
              </a:ext>
            </a:extLst>
          </p:cNvPr>
          <p:cNvGrpSpPr/>
          <p:nvPr/>
        </p:nvGrpSpPr>
        <p:grpSpPr>
          <a:xfrm>
            <a:off x="3087892" y="4784534"/>
            <a:ext cx="6016219" cy="1312005"/>
            <a:chOff x="2905866" y="4955132"/>
            <a:chExt cx="6136857" cy="1338313"/>
          </a:xfrm>
        </p:grpSpPr>
        <p:grpSp>
          <p:nvGrpSpPr>
            <p:cNvPr id="26" name="Group 25">
              <a:extLst>
                <a:ext uri="{FF2B5EF4-FFF2-40B4-BE49-F238E27FC236}">
                  <a16:creationId xmlns:a16="http://schemas.microsoft.com/office/drawing/2014/main" id="{B5B37546-BFAE-4A9E-8661-D7D25F1669F3}"/>
                </a:ext>
              </a:extLst>
            </p:cNvPr>
            <p:cNvGrpSpPr/>
            <p:nvPr/>
          </p:nvGrpSpPr>
          <p:grpSpPr>
            <a:xfrm>
              <a:off x="7704411" y="4955132"/>
              <a:ext cx="1338312" cy="1338312"/>
              <a:chOff x="2406414" y="3567747"/>
              <a:chExt cx="1338312" cy="1338312"/>
            </a:xfrm>
          </p:grpSpPr>
          <p:sp>
            <p:nvSpPr>
              <p:cNvPr id="6" name="Oval 5">
                <a:extLst>
                  <a:ext uri="{FF2B5EF4-FFF2-40B4-BE49-F238E27FC236}">
                    <a16:creationId xmlns:a16="http://schemas.microsoft.com/office/drawing/2014/main" id="{2A5F4D34-A734-4EDC-855F-AE3E8DFC7274}"/>
                  </a:ext>
                </a:extLst>
              </p:cNvPr>
              <p:cNvSpPr/>
              <p:nvPr/>
            </p:nvSpPr>
            <p:spPr bwMode="auto">
              <a:xfrm>
                <a:off x="2406414" y="3567747"/>
                <a:ext cx="1338312" cy="1338312"/>
              </a:xfrm>
              <a:prstGeom prst="ellipse">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camera" title="Icon of a camera">
                <a:extLst>
                  <a:ext uri="{FF2B5EF4-FFF2-40B4-BE49-F238E27FC236}">
                    <a16:creationId xmlns:a16="http://schemas.microsoft.com/office/drawing/2014/main" id="{1FCF45B5-90F9-442E-91B6-8C60C1DCDDEE}"/>
                  </a:ext>
                </a:extLst>
              </p:cNvPr>
              <p:cNvSpPr>
                <a:spLocks noChangeAspect="1" noEditPoints="1"/>
              </p:cNvSpPr>
              <p:nvPr/>
            </p:nvSpPr>
            <p:spPr bwMode="auto">
              <a:xfrm>
                <a:off x="2762998" y="3974690"/>
                <a:ext cx="618634" cy="495966"/>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81">
                  <a:defRPr/>
                </a:pPr>
                <a:endParaRPr lang="en-US">
                  <a:solidFill>
                    <a:srgbClr val="505050"/>
                  </a:solidFill>
                  <a:latin typeface="Segoe UI"/>
                </a:endParaRPr>
              </a:p>
            </p:txBody>
          </p:sp>
          <p:grpSp>
            <p:nvGrpSpPr>
              <p:cNvPr id="20" name="Group 19">
                <a:extLst>
                  <a:ext uri="{FF2B5EF4-FFF2-40B4-BE49-F238E27FC236}">
                    <a16:creationId xmlns:a16="http://schemas.microsoft.com/office/drawing/2014/main" id="{B650648F-ECAB-41E3-ABCA-FE222BACB03F}"/>
                  </a:ext>
                </a:extLst>
              </p:cNvPr>
              <p:cNvGrpSpPr/>
              <p:nvPr/>
            </p:nvGrpSpPr>
            <p:grpSpPr>
              <a:xfrm>
                <a:off x="2552565" y="3713898"/>
                <a:ext cx="1046010" cy="1046010"/>
                <a:chOff x="2552565" y="3713898"/>
                <a:chExt cx="1046010" cy="1046010"/>
              </a:xfrm>
            </p:grpSpPr>
            <p:sp>
              <p:nvSpPr>
                <p:cNvPr id="9" name="Oval 8">
                  <a:extLst>
                    <a:ext uri="{FF2B5EF4-FFF2-40B4-BE49-F238E27FC236}">
                      <a16:creationId xmlns:a16="http://schemas.microsoft.com/office/drawing/2014/main" id="{C5BF0F69-74CE-434F-B09A-B7904D0B7C58}"/>
                    </a:ext>
                  </a:extLst>
                </p:cNvPr>
                <p:cNvSpPr/>
                <p:nvPr/>
              </p:nvSpPr>
              <p:spPr bwMode="auto">
                <a:xfrm rot="8100000">
                  <a:off x="2552565" y="3713898"/>
                  <a:ext cx="1046010" cy="1046010"/>
                </a:xfrm>
                <a:prstGeom prst="ellips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CA63154C-E946-4CF2-9544-062053CCE1B9}"/>
                    </a:ext>
                  </a:extLst>
                </p:cNvPr>
                <p:cNvCxnSpPr/>
                <p:nvPr/>
              </p:nvCxnSpPr>
              <p:spPr>
                <a:xfrm flipH="1">
                  <a:off x="2705750" y="3867083"/>
                  <a:ext cx="739640" cy="739640"/>
                </a:xfrm>
                <a:prstGeom prst="lin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27" name="Group 26">
              <a:extLst>
                <a:ext uri="{FF2B5EF4-FFF2-40B4-BE49-F238E27FC236}">
                  <a16:creationId xmlns:a16="http://schemas.microsoft.com/office/drawing/2014/main" id="{FD624134-C3E7-4FD3-A572-589593F29FAC}"/>
                </a:ext>
              </a:extLst>
            </p:cNvPr>
            <p:cNvGrpSpPr/>
            <p:nvPr/>
          </p:nvGrpSpPr>
          <p:grpSpPr>
            <a:xfrm>
              <a:off x="5305139" y="4955133"/>
              <a:ext cx="1338312" cy="1338312"/>
              <a:chOff x="2403159" y="1869461"/>
              <a:chExt cx="1338312" cy="1338312"/>
            </a:xfrm>
          </p:grpSpPr>
          <p:sp>
            <p:nvSpPr>
              <p:cNvPr id="5" name="Oval 4">
                <a:extLst>
                  <a:ext uri="{FF2B5EF4-FFF2-40B4-BE49-F238E27FC236}">
                    <a16:creationId xmlns:a16="http://schemas.microsoft.com/office/drawing/2014/main" id="{5DE92356-880C-4CD4-952C-6B69F73F6011}"/>
                  </a:ext>
                </a:extLst>
              </p:cNvPr>
              <p:cNvSpPr/>
              <p:nvPr/>
            </p:nvSpPr>
            <p:spPr bwMode="auto">
              <a:xfrm>
                <a:off x="2403159" y="1869461"/>
                <a:ext cx="1338312" cy="1338312"/>
              </a:xfrm>
              <a:prstGeom prst="ellipse">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PostUpdateLegacy_E1D7" title="Icon of an article, feed, or social media thread">
                <a:extLst>
                  <a:ext uri="{FF2B5EF4-FFF2-40B4-BE49-F238E27FC236}">
                    <a16:creationId xmlns:a16="http://schemas.microsoft.com/office/drawing/2014/main" id="{CEDB64B7-5215-4E1E-BE11-A53F262B79AD}"/>
                  </a:ext>
                </a:extLst>
              </p:cNvPr>
              <p:cNvSpPr>
                <a:spLocks noChangeAspect="1" noEditPoints="1"/>
              </p:cNvSpPr>
              <p:nvPr/>
            </p:nvSpPr>
            <p:spPr bwMode="auto">
              <a:xfrm>
                <a:off x="2652518" y="2322872"/>
                <a:ext cx="839594" cy="431490"/>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5715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81">
                  <a:defRPr/>
                </a:pPr>
                <a:endParaRPr lang="en-US">
                  <a:solidFill>
                    <a:srgbClr val="505050"/>
                  </a:solidFill>
                  <a:latin typeface="Segoe UI"/>
                </a:endParaRPr>
              </a:p>
            </p:txBody>
          </p:sp>
          <p:grpSp>
            <p:nvGrpSpPr>
              <p:cNvPr id="19" name="Group 18">
                <a:extLst>
                  <a:ext uri="{FF2B5EF4-FFF2-40B4-BE49-F238E27FC236}">
                    <a16:creationId xmlns:a16="http://schemas.microsoft.com/office/drawing/2014/main" id="{65170305-3FC2-44BA-9E12-CFD4D57A63AB}"/>
                  </a:ext>
                </a:extLst>
              </p:cNvPr>
              <p:cNvGrpSpPr/>
              <p:nvPr/>
            </p:nvGrpSpPr>
            <p:grpSpPr>
              <a:xfrm>
                <a:off x="2552565" y="2015611"/>
                <a:ext cx="1046010" cy="1046010"/>
                <a:chOff x="2552565" y="2015611"/>
                <a:chExt cx="1046010" cy="1046010"/>
              </a:xfrm>
            </p:grpSpPr>
            <p:sp>
              <p:nvSpPr>
                <p:cNvPr id="16" name="Oval 15">
                  <a:extLst>
                    <a:ext uri="{FF2B5EF4-FFF2-40B4-BE49-F238E27FC236}">
                      <a16:creationId xmlns:a16="http://schemas.microsoft.com/office/drawing/2014/main" id="{47AC4593-E1F7-4596-9B7F-E2E01F62AF16}"/>
                    </a:ext>
                  </a:extLst>
                </p:cNvPr>
                <p:cNvSpPr/>
                <p:nvPr/>
              </p:nvSpPr>
              <p:spPr bwMode="auto">
                <a:xfrm rot="8100000">
                  <a:off x="2552565" y="2015611"/>
                  <a:ext cx="1046010" cy="1046010"/>
                </a:xfrm>
                <a:prstGeom prst="ellips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472C95A5-6F85-402A-B6BC-CD7DB5F46AAF}"/>
                    </a:ext>
                  </a:extLst>
                </p:cNvPr>
                <p:cNvCxnSpPr>
                  <a:stCxn id="16" idx="6"/>
                  <a:endCxn id="16" idx="2"/>
                </p:cNvCxnSpPr>
                <p:nvPr/>
              </p:nvCxnSpPr>
              <p:spPr>
                <a:xfrm flipV="1">
                  <a:off x="2705750" y="2168796"/>
                  <a:ext cx="739640" cy="739640"/>
                </a:xfrm>
                <a:prstGeom prst="lin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25" name="Group 24">
              <a:extLst>
                <a:ext uri="{FF2B5EF4-FFF2-40B4-BE49-F238E27FC236}">
                  <a16:creationId xmlns:a16="http://schemas.microsoft.com/office/drawing/2014/main" id="{1BAFF921-7923-4820-9049-A628B6AA26A1}"/>
                </a:ext>
              </a:extLst>
            </p:cNvPr>
            <p:cNvGrpSpPr/>
            <p:nvPr/>
          </p:nvGrpSpPr>
          <p:grpSpPr>
            <a:xfrm>
              <a:off x="2905866" y="4955133"/>
              <a:ext cx="1338312" cy="1338312"/>
              <a:chOff x="2403159" y="5237573"/>
              <a:chExt cx="1338312" cy="1338312"/>
            </a:xfrm>
          </p:grpSpPr>
          <p:sp>
            <p:nvSpPr>
              <p:cNvPr id="7" name="Oval 6">
                <a:extLst>
                  <a:ext uri="{FF2B5EF4-FFF2-40B4-BE49-F238E27FC236}">
                    <a16:creationId xmlns:a16="http://schemas.microsoft.com/office/drawing/2014/main" id="{A44763BA-34C7-47F3-96DA-3E091A9168A9}"/>
                  </a:ext>
                </a:extLst>
              </p:cNvPr>
              <p:cNvSpPr/>
              <p:nvPr/>
            </p:nvSpPr>
            <p:spPr bwMode="auto">
              <a:xfrm>
                <a:off x="2403159" y="5237573"/>
                <a:ext cx="1338312" cy="1338312"/>
              </a:xfrm>
              <a:prstGeom prst="ellipse">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CellPhone_E8EA" title="Icon of a cellphone">
                <a:extLst>
                  <a:ext uri="{FF2B5EF4-FFF2-40B4-BE49-F238E27FC236}">
                    <a16:creationId xmlns:a16="http://schemas.microsoft.com/office/drawing/2014/main" id="{A695F806-3944-44D1-A9F2-4AE716CDE094}"/>
                  </a:ext>
                </a:extLst>
              </p:cNvPr>
              <p:cNvSpPr>
                <a:spLocks noChangeAspect="1" noEditPoints="1"/>
              </p:cNvSpPr>
              <p:nvPr/>
            </p:nvSpPr>
            <p:spPr bwMode="auto">
              <a:xfrm>
                <a:off x="2840991" y="5521252"/>
                <a:ext cx="462648" cy="77095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81">
                  <a:defRPr/>
                </a:pPr>
                <a:endParaRPr lang="en-US" sz="882">
                  <a:gradFill>
                    <a:gsLst>
                      <a:gs pos="0">
                        <a:srgbClr val="505050"/>
                      </a:gs>
                      <a:gs pos="100000">
                        <a:srgbClr val="505050"/>
                      </a:gs>
                    </a:gsLst>
                  </a:gradFill>
                  <a:latin typeface="Segoe UI"/>
                </a:endParaRPr>
              </a:p>
            </p:txBody>
          </p:sp>
          <p:grpSp>
            <p:nvGrpSpPr>
              <p:cNvPr id="22" name="Group 21">
                <a:extLst>
                  <a:ext uri="{FF2B5EF4-FFF2-40B4-BE49-F238E27FC236}">
                    <a16:creationId xmlns:a16="http://schemas.microsoft.com/office/drawing/2014/main" id="{D6D41E1D-1D75-415A-BB5D-FB08BEEEF885}"/>
                  </a:ext>
                </a:extLst>
              </p:cNvPr>
              <p:cNvGrpSpPr/>
              <p:nvPr/>
            </p:nvGrpSpPr>
            <p:grpSpPr>
              <a:xfrm>
                <a:off x="2549310" y="5383724"/>
                <a:ext cx="1046010" cy="1046010"/>
                <a:chOff x="2552565" y="3713898"/>
                <a:chExt cx="1046010" cy="1046010"/>
              </a:xfrm>
            </p:grpSpPr>
            <p:sp>
              <p:nvSpPr>
                <p:cNvPr id="23" name="Oval 22">
                  <a:extLst>
                    <a:ext uri="{FF2B5EF4-FFF2-40B4-BE49-F238E27FC236}">
                      <a16:creationId xmlns:a16="http://schemas.microsoft.com/office/drawing/2014/main" id="{9A1AC91C-D624-405C-A0EB-9ED248CCA6AB}"/>
                    </a:ext>
                  </a:extLst>
                </p:cNvPr>
                <p:cNvSpPr/>
                <p:nvPr/>
              </p:nvSpPr>
              <p:spPr bwMode="auto">
                <a:xfrm rot="8100000">
                  <a:off x="2552565" y="3713898"/>
                  <a:ext cx="1046010" cy="1046010"/>
                </a:xfrm>
                <a:prstGeom prst="ellips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F691278F-75B0-474D-8D1C-8432CC53567B}"/>
                    </a:ext>
                  </a:extLst>
                </p:cNvPr>
                <p:cNvCxnSpPr/>
                <p:nvPr/>
              </p:nvCxnSpPr>
              <p:spPr>
                <a:xfrm flipH="1">
                  <a:off x="2705750" y="3867083"/>
                  <a:ext cx="739640" cy="739640"/>
                </a:xfrm>
                <a:prstGeom prst="line">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sp>
        <p:nvSpPr>
          <p:cNvPr id="29" name="TextBox 28">
            <a:extLst>
              <a:ext uri="{FF2B5EF4-FFF2-40B4-BE49-F238E27FC236}">
                <a16:creationId xmlns:a16="http://schemas.microsoft.com/office/drawing/2014/main" id="{2C33925B-E8F5-4F26-8AF8-A842ADFBE741}"/>
              </a:ext>
            </a:extLst>
          </p:cNvPr>
          <p:cNvSpPr txBox="1"/>
          <p:nvPr/>
        </p:nvSpPr>
        <p:spPr>
          <a:xfrm>
            <a:off x="4265643" y="4490369"/>
            <a:ext cx="256480" cy="738664"/>
          </a:xfrm>
          <a:prstGeom prst="rect">
            <a:avLst/>
          </a:prstGeom>
          <a:noFill/>
        </p:spPr>
        <p:txBody>
          <a:bodyPr wrap="none" lIns="0" tIns="0" rIns="0" bIns="0" rtlCol="0">
            <a:spAutoFit/>
          </a:bodyPr>
          <a:lstStyle/>
          <a:p>
            <a:pPr algn="l"/>
            <a:r>
              <a:rPr lang="en-US" sz="48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8559126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dirty="0"/>
              <a:t>YoloV3 IoT Edge Module Running on Jetson Xavier</a:t>
            </a:r>
          </a:p>
        </p:txBody>
      </p:sp>
      <p:grpSp>
        <p:nvGrpSpPr>
          <p:cNvPr id="5" name="Group 4">
            <a:extLst>
              <a:ext uri="{FF2B5EF4-FFF2-40B4-BE49-F238E27FC236}">
                <a16:creationId xmlns:a16="http://schemas.microsoft.com/office/drawing/2014/main" id="{11574A25-CD7A-4876-B137-EA573560455E}"/>
              </a:ext>
            </a:extLst>
          </p:cNvPr>
          <p:cNvGrpSpPr/>
          <p:nvPr/>
        </p:nvGrpSpPr>
        <p:grpSpPr>
          <a:xfrm>
            <a:off x="584200" y="6224560"/>
            <a:ext cx="6276573" cy="231749"/>
            <a:chOff x="584200" y="6224560"/>
            <a:chExt cx="6276573" cy="231749"/>
          </a:xfrm>
        </p:grpSpPr>
        <p:sp>
          <p:nvSpPr>
            <p:cNvPr id="6" name="Date Placeholder 5">
              <a:extLst>
                <a:ext uri="{FF2B5EF4-FFF2-40B4-BE49-F238E27FC236}">
                  <a16:creationId xmlns:a16="http://schemas.microsoft.com/office/drawing/2014/main" id="{678E8B48-F067-4919-9E5B-35582B9064B8}"/>
                </a:ext>
              </a:extLst>
            </p:cNvPr>
            <p:cNvSpPr txBox="1">
              <a:spLocks/>
            </p:cNvSpPr>
            <p:nvPr/>
          </p:nvSpPr>
          <p:spPr>
            <a:xfrm>
              <a:off x="584200" y="6224560"/>
              <a:ext cx="1929192" cy="226392"/>
            </a:xfrm>
            <a:prstGeom prst="rect">
              <a:avLst/>
            </a:prstGeom>
          </p:spPr>
          <p:txBody>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solidFill>
                  <a:schemeClr val="tx1"/>
                </a:solidFill>
              </a:endParaRPr>
            </a:p>
          </p:txBody>
        </p:sp>
        <p:sp>
          <p:nvSpPr>
            <p:cNvPr id="7" name="Footer Placeholder 3">
              <a:extLst>
                <a:ext uri="{FF2B5EF4-FFF2-40B4-BE49-F238E27FC236}">
                  <a16:creationId xmlns:a16="http://schemas.microsoft.com/office/drawing/2014/main" id="{619048B7-4E0B-416E-83A4-4F855E09834B}"/>
                </a:ext>
              </a:extLst>
            </p:cNvPr>
            <p:cNvSpPr txBox="1">
              <a:spLocks/>
            </p:cNvSpPr>
            <p:nvPr/>
          </p:nvSpPr>
          <p:spPr>
            <a:xfrm>
              <a:off x="5420679" y="6229918"/>
              <a:ext cx="1440094" cy="22639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000"/>
            </a:p>
          </p:txBody>
        </p:sp>
      </p:gr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65F2-4354-45C7-9897-CF04926B4FEB}"/>
              </a:ext>
            </a:extLst>
          </p:cNvPr>
          <p:cNvSpPr>
            <a:spLocks noGrp="1"/>
          </p:cNvSpPr>
          <p:nvPr>
            <p:ph type="title"/>
          </p:nvPr>
        </p:nvSpPr>
        <p:spPr>
          <a:xfrm>
            <a:off x="564853" y="518455"/>
            <a:ext cx="10570910" cy="835037"/>
          </a:xfrm>
        </p:spPr>
        <p:txBody>
          <a:bodyPr/>
          <a:lstStyle/>
          <a:p>
            <a:r>
              <a:rPr lang="en-US" dirty="0"/>
              <a:t>YoloV3 IoT Edge Module Running on Jetson Xavier</a:t>
            </a:r>
          </a:p>
        </p:txBody>
      </p:sp>
      <p:pic>
        <p:nvPicPr>
          <p:cNvPr id="8" name="Picture 7" descr="A group of people sitting at a desk&#10;&#10;Description automatically generated">
            <a:extLst>
              <a:ext uri="{FF2B5EF4-FFF2-40B4-BE49-F238E27FC236}">
                <a16:creationId xmlns:a16="http://schemas.microsoft.com/office/drawing/2014/main" id="{D0559B56-3D64-48EA-ADA8-F12EC2D76B9B}"/>
              </a:ext>
            </a:extLst>
          </p:cNvPr>
          <p:cNvPicPr>
            <a:picLocks noChangeAspect="1"/>
          </p:cNvPicPr>
          <p:nvPr/>
        </p:nvPicPr>
        <p:blipFill>
          <a:blip r:embed="rId2"/>
          <a:stretch>
            <a:fillRect/>
          </a:stretch>
        </p:blipFill>
        <p:spPr>
          <a:xfrm>
            <a:off x="2589291" y="1333602"/>
            <a:ext cx="7013418" cy="5260064"/>
          </a:xfrm>
          <a:prstGeom prst="rect">
            <a:avLst/>
          </a:prstGeom>
        </p:spPr>
      </p:pic>
    </p:spTree>
    <p:extLst>
      <p:ext uri="{BB962C8B-B14F-4D97-AF65-F5344CB8AC3E}">
        <p14:creationId xmlns:p14="http://schemas.microsoft.com/office/powerpoint/2010/main" val="66456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pPr defTabSz="932742">
              <a:lnSpc>
                <a:spcPct val="100000"/>
              </a:lnSpc>
            </a:pPr>
            <a:r>
              <a:rPr lang="en-US" sz="3600" spc="-50" dirty="0">
                <a:latin typeface="Segoe UI Semibold (Headings)"/>
              </a:rPr>
              <a:t>Agenda</a:t>
            </a:r>
          </a:p>
        </p:txBody>
      </p:sp>
      <p:sp>
        <p:nvSpPr>
          <p:cNvPr id="77" name="Text Placeholder 76"/>
          <p:cNvSpPr>
            <a:spLocks noGrp="1"/>
          </p:cNvSpPr>
          <p:nvPr>
            <p:ph type="body" sz="quarter" idx="12"/>
          </p:nvPr>
        </p:nvSpPr>
        <p:spPr>
          <a:xfrm>
            <a:off x="1398424" y="1686655"/>
            <a:ext cx="6959764"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rPr>
              <a:t> Introduce Azure IoT Edge</a:t>
            </a:r>
            <a:endParaRPr lang="en-IN" sz="2000" dirty="0">
              <a:solidFill>
                <a:srgbClr val="353535"/>
              </a:solidFill>
              <a:latin typeface="Segoe UI" panose="020B0502040204020203" pitchFamily="34" charset="0"/>
              <a:cs typeface="Segoe UI" panose="020B0502040204020203" pitchFamily="34" charset="0"/>
            </a:endParaRPr>
          </a:p>
        </p:txBody>
      </p:sp>
      <p:sp>
        <p:nvSpPr>
          <p:cNvPr id="78" name="Text Placeholder 77"/>
          <p:cNvSpPr>
            <a:spLocks noGrp="1"/>
          </p:cNvSpPr>
          <p:nvPr>
            <p:ph type="body" sz="quarter" idx="13"/>
          </p:nvPr>
        </p:nvSpPr>
        <p:spPr>
          <a:xfrm>
            <a:off x="1398423" y="5752136"/>
            <a:ext cx="6959763"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cs typeface="Segoe UI" panose="020B0502040204020203" pitchFamily="34" charset="0"/>
              </a:rPr>
              <a:t> Additional Resources</a:t>
            </a:r>
          </a:p>
        </p:txBody>
      </p:sp>
      <p:sp>
        <p:nvSpPr>
          <p:cNvPr id="79" name="Text Placeholder 78"/>
          <p:cNvSpPr>
            <a:spLocks noGrp="1"/>
          </p:cNvSpPr>
          <p:nvPr>
            <p:ph type="body" sz="quarter" idx="14"/>
          </p:nvPr>
        </p:nvSpPr>
        <p:spPr>
          <a:xfrm>
            <a:off x="1398423" y="3712022"/>
            <a:ext cx="6959763"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cs typeface="Segoe UI" panose="020B0502040204020203" pitchFamily="34" charset="0"/>
              </a:rPr>
              <a:t> Developing IoT Edge Modules with GPU acceleration</a:t>
            </a:r>
          </a:p>
        </p:txBody>
      </p:sp>
      <p:sp>
        <p:nvSpPr>
          <p:cNvPr id="80" name="Text Placeholder 79"/>
          <p:cNvSpPr>
            <a:spLocks noGrp="1"/>
          </p:cNvSpPr>
          <p:nvPr>
            <p:ph type="body" sz="quarter" idx="15"/>
          </p:nvPr>
        </p:nvSpPr>
        <p:spPr>
          <a:xfrm>
            <a:off x="1398423" y="2699337"/>
            <a:ext cx="6959763"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rPr>
              <a:t> Introduce Nvidia Jetson Devices</a:t>
            </a:r>
            <a:endParaRPr lang="en-IN" sz="2000" dirty="0">
              <a:solidFill>
                <a:srgbClr val="353535"/>
              </a:solidFill>
              <a:latin typeface="Segoe UI" panose="020B0502040204020203" pitchFamily="34" charset="0"/>
              <a:cs typeface="Segoe UI" panose="020B0502040204020203" pitchFamily="34" charset="0"/>
            </a:endParaRPr>
          </a:p>
        </p:txBody>
      </p:sp>
      <p:pic>
        <p:nvPicPr>
          <p:cNvPr id="6" name="Picture Placeholder 5"/>
          <p:cNvPicPr>
            <a:picLocks noGrp="1" noChangeAspect="1"/>
          </p:cNvPicPr>
          <p:nvPr>
            <p:ph type="pic" sz="quarter" idx="16"/>
          </p:nvPr>
        </p:nvPicPr>
        <p:blipFill>
          <a:blip r:embed="rId3">
            <a:extLst>
              <a:ext uri="{837473B0-CC2E-450A-ABE3-18F120FF3D39}">
                <a1611:picAttrSrcUrl xmlns:a1611="http://schemas.microsoft.com/office/drawing/2016/11/main" r:id="rId4"/>
              </a:ext>
            </a:extLst>
          </a:blip>
          <a:srcRect/>
          <a:stretch/>
        </p:blipFill>
        <p:spPr>
          <a:xfrm>
            <a:off x="662262" y="1593058"/>
            <a:ext cx="522109" cy="537931"/>
          </a:xfrm>
        </p:spPr>
      </p:pic>
      <p:pic>
        <p:nvPicPr>
          <p:cNvPr id="8" name="Picture Placeholder 7"/>
          <p:cNvPicPr>
            <a:picLocks noGrp="1" noChangeAspect="1"/>
          </p:cNvPicPr>
          <p:nvPr>
            <p:ph type="pic" sz="quarter" idx="17"/>
          </p:nvPr>
        </p:nvPicPr>
        <p:blipFill>
          <a:blip r:embed="rId5">
            <a:extLst>
              <a:ext uri="{837473B0-CC2E-450A-ABE3-18F120FF3D39}">
                <a1611:picAttrSrcUrl xmlns:a1611="http://schemas.microsoft.com/office/drawing/2016/11/main" r:id="rId6"/>
              </a:ext>
            </a:extLst>
          </a:blip>
          <a:srcRect/>
          <a:stretch/>
        </p:blipFill>
        <p:spPr>
          <a:xfrm>
            <a:off x="654389" y="2655458"/>
            <a:ext cx="537855" cy="438501"/>
          </a:xfrm>
        </p:spPr>
      </p:pic>
      <p:pic>
        <p:nvPicPr>
          <p:cNvPr id="12" name="Picture Placeholder 11" descr="Microscope"/>
          <p:cNvPicPr>
            <a:picLocks noGrp="1" noChangeAspect="1"/>
          </p:cNvPicPr>
          <p:nvPr>
            <p:ph type="pic" sz="quarter" idx="18"/>
          </p:nvPr>
        </p:nvPicPr>
        <p:blipFill>
          <a:blip r:embed="rId7">
            <a:extLst>
              <a:ext uri="{96DAC541-7B7A-43D3-8B79-37D633B846F1}">
                <asvg:svgBlip xmlns:asvg="http://schemas.microsoft.com/office/drawing/2016/SVG/main" r:embed="rId8"/>
              </a:ext>
            </a:extLst>
          </a:blip>
          <a:srcRect/>
          <a:stretch/>
        </p:blipFill>
        <p:spPr>
          <a:xfrm>
            <a:off x="654389" y="4631149"/>
            <a:ext cx="537855" cy="537855"/>
          </a:xfrm>
        </p:spPr>
      </p:pic>
      <p:pic>
        <p:nvPicPr>
          <p:cNvPr id="10" name="Picture Placeholder 9" descr="Classroom"/>
          <p:cNvPicPr>
            <a:picLocks noGrp="1" noChangeAspect="1"/>
          </p:cNvPicPr>
          <p:nvPr>
            <p:ph type="pic" sz="quarter" idx="19"/>
          </p:nvPr>
        </p:nvPicPr>
        <p:blipFill>
          <a:blip r:embed="rId9">
            <a:extLst>
              <a:ext uri="{96DAC541-7B7A-43D3-8B79-37D633B846F1}">
                <asvg:svgBlip xmlns:asvg="http://schemas.microsoft.com/office/drawing/2016/SVG/main" r:embed="rId10"/>
              </a:ext>
            </a:extLst>
          </a:blip>
          <a:srcRect/>
          <a:stretch/>
        </p:blipFill>
        <p:spPr>
          <a:xfrm>
            <a:off x="654389" y="3618465"/>
            <a:ext cx="537855" cy="537855"/>
          </a:xfrm>
        </p:spPr>
      </p:pic>
      <p:sp>
        <p:nvSpPr>
          <p:cNvPr id="81" name="Text Placeholder 80"/>
          <p:cNvSpPr>
            <a:spLocks noGrp="1"/>
          </p:cNvSpPr>
          <p:nvPr>
            <p:ph type="body" sz="quarter" idx="20"/>
          </p:nvPr>
        </p:nvSpPr>
        <p:spPr>
          <a:xfrm>
            <a:off x="1398423" y="4729621"/>
            <a:ext cx="6959763" cy="276999"/>
          </a:xfrm>
        </p:spPr>
        <p:txBody>
          <a:bodyPr/>
          <a:lstStyle/>
          <a:p>
            <a:pPr lvl="0" defTabSz="914367" fontAlgn="auto">
              <a:lnSpc>
                <a:spcPct val="90000"/>
              </a:lnSpc>
              <a:spcBef>
                <a:spcPct val="20000"/>
              </a:spcBef>
              <a:spcAft>
                <a:spcPts val="0"/>
              </a:spcAft>
              <a:buSzPct val="90000"/>
            </a:pPr>
            <a:r>
              <a:rPr lang="en-IN" sz="2000" dirty="0">
                <a:solidFill>
                  <a:srgbClr val="353535"/>
                </a:solidFill>
                <a:latin typeface="Segoe UI" panose="020B0502040204020203" pitchFamily="34" charset="0"/>
                <a:cs typeface="Segoe UI" panose="020B0502040204020203" pitchFamily="34" charset="0"/>
              </a:rPr>
              <a:t> Intelligent Edge Hands-On-Lab</a:t>
            </a:r>
          </a:p>
        </p:txBody>
      </p:sp>
      <p:pic>
        <p:nvPicPr>
          <p:cNvPr id="14" name="Picture Placeholder 13" descr="Atom"/>
          <p:cNvPicPr>
            <a:picLocks noGrp="1" noChangeAspect="1"/>
          </p:cNvPicPr>
          <p:nvPr>
            <p:ph type="pic" sz="quarter" idx="21"/>
          </p:nvPr>
        </p:nvPicPr>
        <p:blipFill>
          <a:blip r:embed="rId11">
            <a:extLst>
              <a:ext uri="{96DAC541-7B7A-43D3-8B79-37D633B846F1}">
                <asvg:svgBlip xmlns:asvg="http://schemas.microsoft.com/office/drawing/2016/SVG/main" r:embed="rId12"/>
              </a:ext>
            </a:extLst>
          </a:blip>
          <a:srcRect/>
          <a:stretch/>
        </p:blipFill>
        <p:spPr>
          <a:xfrm>
            <a:off x="654389" y="5643832"/>
            <a:ext cx="537855" cy="537855"/>
          </a:xfrm>
        </p:spPr>
      </p:pic>
      <p:pic>
        <p:nvPicPr>
          <p:cNvPr id="11" name="Picture Placeholder 10"/>
          <p:cNvPicPr preferRelativeResize="0">
            <a:picLocks noGrp="1"/>
          </p:cNvPicPr>
          <p:nvPr>
            <p:ph type="pic" sz="quarter" idx="23"/>
          </p:nvPr>
        </p:nvPicPr>
        <p:blipFill>
          <a:blip r:embed="rId13"/>
          <a:srcRect/>
          <a:stretch/>
        </p:blipFill>
        <p:spPr>
          <a:xfrm>
            <a:off x="8513509" y="2477365"/>
            <a:ext cx="3469171" cy="2590314"/>
          </a:xfrm>
        </p:spPr>
      </p:pic>
    </p:spTree>
    <p:extLst>
      <p:ext uri="{BB962C8B-B14F-4D97-AF65-F5344CB8AC3E}">
        <p14:creationId xmlns:p14="http://schemas.microsoft.com/office/powerpoint/2010/main" val="342039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65F2-4354-45C7-9897-CF04926B4FEB}"/>
              </a:ext>
            </a:extLst>
          </p:cNvPr>
          <p:cNvSpPr>
            <a:spLocks noGrp="1"/>
          </p:cNvSpPr>
          <p:nvPr>
            <p:ph type="title"/>
          </p:nvPr>
        </p:nvSpPr>
        <p:spPr>
          <a:xfrm>
            <a:off x="628227" y="264334"/>
            <a:ext cx="3931920" cy="835037"/>
          </a:xfrm>
        </p:spPr>
        <p:txBody>
          <a:bodyPr/>
          <a:lstStyle/>
          <a:p>
            <a:r>
              <a:rPr lang="en-US" dirty="0"/>
              <a:t>Azure IoT Edge</a:t>
            </a:r>
          </a:p>
        </p:txBody>
      </p:sp>
      <p:sp>
        <p:nvSpPr>
          <p:cNvPr id="3" name="Content Placeholder 2">
            <a:extLst>
              <a:ext uri="{FF2B5EF4-FFF2-40B4-BE49-F238E27FC236}">
                <a16:creationId xmlns:a16="http://schemas.microsoft.com/office/drawing/2014/main" id="{9F3E9166-6083-4908-B891-874910EB64DE}"/>
              </a:ext>
            </a:extLst>
          </p:cNvPr>
          <p:cNvSpPr>
            <a:spLocks noGrp="1"/>
          </p:cNvSpPr>
          <p:nvPr>
            <p:ph type="body" sz="half" idx="2"/>
          </p:nvPr>
        </p:nvSpPr>
        <p:spPr>
          <a:xfrm>
            <a:off x="628227" y="2066888"/>
            <a:ext cx="5863108" cy="3691741"/>
          </a:xfrm>
        </p:spPr>
        <p:txBody>
          <a:bodyPr>
            <a:noAutofit/>
          </a:bodyPr>
          <a:lstStyle/>
          <a:p>
            <a:pPr marL="331470" indent="-285750">
              <a:buFont typeface="Arial" panose="020B0604020202020204" pitchFamily="34" charset="0"/>
              <a:buChar char="•"/>
            </a:pPr>
            <a:r>
              <a:rPr lang="en-US" sz="1800" dirty="0">
                <a:solidFill>
                  <a:schemeClr val="tx1"/>
                </a:solidFill>
              </a:rPr>
              <a:t>Built on container technology as ‘modules’ </a:t>
            </a:r>
          </a:p>
          <a:p>
            <a:pPr marL="331470" indent="-285750">
              <a:buFont typeface="Arial" panose="020B0604020202020204" pitchFamily="34" charset="0"/>
              <a:buChar char="•"/>
            </a:pPr>
            <a:r>
              <a:rPr lang="en-US" sz="1800" dirty="0">
                <a:solidFill>
                  <a:schemeClr val="tx1"/>
                </a:solidFill>
              </a:rPr>
              <a:t>Modules support Python, NodeJS, </a:t>
            </a:r>
            <a:r>
              <a:rPr lang="en-US" sz="1800" dirty="0" err="1">
                <a:solidFill>
                  <a:schemeClr val="tx1"/>
                </a:solidFill>
              </a:rPr>
              <a:t>.Net</a:t>
            </a:r>
            <a:r>
              <a:rPr lang="en-US" sz="1800" dirty="0">
                <a:solidFill>
                  <a:schemeClr val="tx1"/>
                </a:solidFill>
              </a:rPr>
              <a:t> Core, Java, &amp; C</a:t>
            </a:r>
          </a:p>
          <a:p>
            <a:pPr marL="331470" indent="-285750">
              <a:buFont typeface="Arial" panose="020B0604020202020204" pitchFamily="34" charset="0"/>
              <a:buChar char="•"/>
            </a:pPr>
            <a:r>
              <a:rPr lang="en-US" sz="1800" dirty="0">
                <a:solidFill>
                  <a:schemeClr val="tx1"/>
                </a:solidFill>
              </a:rPr>
              <a:t>Low-latency AMQP / MQTT data transport</a:t>
            </a:r>
          </a:p>
          <a:p>
            <a:pPr marL="331470" indent="-285750">
              <a:buFont typeface="Arial" panose="020B0604020202020204" pitchFamily="34" charset="0"/>
              <a:buChar char="•"/>
            </a:pPr>
            <a:r>
              <a:rPr lang="en-US" sz="1800" dirty="0">
                <a:solidFill>
                  <a:schemeClr val="tx1"/>
                </a:solidFill>
              </a:rPr>
              <a:t>Operate in offline / intermittent network conditions</a:t>
            </a:r>
          </a:p>
          <a:p>
            <a:pPr marL="331470" indent="-285750">
              <a:buFont typeface="Arial" panose="020B0604020202020204" pitchFamily="34" charset="0"/>
              <a:buChar char="•"/>
            </a:pPr>
            <a:r>
              <a:rPr lang="en-US" sz="1800" dirty="0"/>
              <a:t>Supports Linux X64 | ARM32/64 , Windows X64</a:t>
            </a:r>
          </a:p>
          <a:p>
            <a:pPr marL="331470" indent="-285750">
              <a:buFont typeface="Arial" panose="020B0604020202020204" pitchFamily="34" charset="0"/>
              <a:buChar char="•"/>
            </a:pPr>
            <a:endParaRPr lang="en-US" sz="1800" dirty="0"/>
          </a:p>
          <a:p>
            <a:pPr marL="45720"/>
            <a:r>
              <a:rPr lang="en-US" sz="1800" dirty="0"/>
              <a:t>OSS and available @ </a:t>
            </a:r>
            <a:r>
              <a:rPr lang="en-US" sz="1800" dirty="0">
                <a:hlinkClick r:id="rId2"/>
              </a:rPr>
              <a:t>https://github.com/Azure/iotedge</a:t>
            </a:r>
            <a:r>
              <a:rPr lang="en-US" sz="1800" dirty="0"/>
              <a:t> </a:t>
            </a:r>
          </a:p>
          <a:p>
            <a:pPr marL="45720"/>
            <a:r>
              <a:rPr lang="en-US" sz="1800" dirty="0">
                <a:solidFill>
                  <a:schemeClr val="tx1"/>
                </a:solidFill>
              </a:rPr>
              <a:t> </a:t>
            </a:r>
          </a:p>
        </p:txBody>
      </p:sp>
      <p:pic>
        <p:nvPicPr>
          <p:cNvPr id="1026" name="Picture 2" descr="See the source image">
            <a:extLst>
              <a:ext uri="{FF2B5EF4-FFF2-40B4-BE49-F238E27FC236}">
                <a16:creationId xmlns:a16="http://schemas.microsoft.com/office/drawing/2014/main" id="{5C7786B0-A4DE-4A08-8126-EC689EA0C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131" y="1282202"/>
            <a:ext cx="5160926" cy="1828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389F5A-9D54-4F84-A493-F0F6D0886B5D}"/>
              </a:ext>
            </a:extLst>
          </p:cNvPr>
          <p:cNvPicPr>
            <a:picLocks noChangeAspect="1"/>
          </p:cNvPicPr>
          <p:nvPr/>
        </p:nvPicPr>
        <p:blipFill>
          <a:blip r:embed="rId4"/>
          <a:stretch>
            <a:fillRect/>
          </a:stretch>
        </p:blipFill>
        <p:spPr>
          <a:xfrm>
            <a:off x="6614131" y="3569609"/>
            <a:ext cx="5168751" cy="2189020"/>
          </a:xfrm>
          <a:prstGeom prst="rect">
            <a:avLst/>
          </a:prstGeom>
        </p:spPr>
      </p:pic>
    </p:spTree>
    <p:extLst>
      <p:ext uri="{BB962C8B-B14F-4D97-AF65-F5344CB8AC3E}">
        <p14:creationId xmlns:p14="http://schemas.microsoft.com/office/powerpoint/2010/main" val="156259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FD3C30-2CAD-403B-98B8-BB7D9C791EC8}"/>
              </a:ext>
            </a:extLst>
          </p:cNvPr>
          <p:cNvPicPr>
            <a:picLocks noChangeAspect="1"/>
          </p:cNvPicPr>
          <p:nvPr/>
        </p:nvPicPr>
        <p:blipFill>
          <a:blip r:embed="rId2"/>
          <a:stretch>
            <a:fillRect/>
          </a:stretch>
        </p:blipFill>
        <p:spPr>
          <a:xfrm>
            <a:off x="161365" y="188259"/>
            <a:ext cx="11860306" cy="6551693"/>
          </a:xfrm>
          <a:prstGeom prst="rect">
            <a:avLst/>
          </a:prstGeom>
        </p:spPr>
      </p:pic>
    </p:spTree>
    <p:extLst>
      <p:ext uri="{BB962C8B-B14F-4D97-AF65-F5344CB8AC3E}">
        <p14:creationId xmlns:p14="http://schemas.microsoft.com/office/powerpoint/2010/main" val="4236632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D3712-E2F4-493B-9A49-A564AEF4ECA4}"/>
              </a:ext>
            </a:extLst>
          </p:cNvPr>
          <p:cNvSpPr>
            <a:spLocks noGrp="1"/>
          </p:cNvSpPr>
          <p:nvPr>
            <p:ph type="title"/>
          </p:nvPr>
        </p:nvSpPr>
        <p:spPr/>
        <p:txBody>
          <a:bodyPr/>
          <a:lstStyle/>
          <a:p>
            <a:r>
              <a:rPr lang="en-US" dirty="0"/>
              <a:t>System Modules</a:t>
            </a:r>
          </a:p>
        </p:txBody>
      </p:sp>
      <p:sp>
        <p:nvSpPr>
          <p:cNvPr id="6" name="Text Placeholder 5">
            <a:extLst>
              <a:ext uri="{FF2B5EF4-FFF2-40B4-BE49-F238E27FC236}">
                <a16:creationId xmlns:a16="http://schemas.microsoft.com/office/drawing/2014/main" id="{93197726-F9ED-45AB-AF21-1ADCAB7266F5}"/>
              </a:ext>
            </a:extLst>
          </p:cNvPr>
          <p:cNvSpPr>
            <a:spLocks noGrp="1"/>
          </p:cNvSpPr>
          <p:nvPr>
            <p:ph type="body" idx="1"/>
          </p:nvPr>
        </p:nvSpPr>
        <p:spPr>
          <a:xfrm>
            <a:off x="1143000" y="2105637"/>
            <a:ext cx="4754880" cy="778492"/>
          </a:xfrm>
        </p:spPr>
        <p:txBody>
          <a:bodyPr>
            <a:normAutofit fontScale="62500" lnSpcReduction="20000"/>
          </a:bodyPr>
          <a:lstStyle/>
          <a:p>
            <a:r>
              <a:rPr lang="en-US" dirty="0"/>
              <a:t>edge-agent</a:t>
            </a:r>
            <a:r>
              <a:rPr lang="en-US" b="0" dirty="0"/>
              <a:t>: </a:t>
            </a:r>
          </a:p>
          <a:p>
            <a:pPr marL="342900" indent="-342900">
              <a:buFont typeface="Arial" panose="020B0604020202020204" pitchFamily="34" charset="0"/>
              <a:buChar char="•"/>
            </a:pPr>
            <a:endParaRPr lang="en-US" b="0" dirty="0"/>
          </a:p>
          <a:p>
            <a:r>
              <a:rPr lang="en-US" b="0" dirty="0"/>
              <a:t>Deployment &amp; Container orchestration</a:t>
            </a:r>
          </a:p>
          <a:p>
            <a:r>
              <a:rPr lang="en-US" b="0" dirty="0"/>
              <a:t>Ensures module uptime</a:t>
            </a:r>
          </a:p>
          <a:p>
            <a:endParaRPr lang="en-US" dirty="0"/>
          </a:p>
        </p:txBody>
      </p:sp>
      <p:pic>
        <p:nvPicPr>
          <p:cNvPr id="11" name="Content Placeholder 10">
            <a:extLst>
              <a:ext uri="{FF2B5EF4-FFF2-40B4-BE49-F238E27FC236}">
                <a16:creationId xmlns:a16="http://schemas.microsoft.com/office/drawing/2014/main" id="{852A682A-58F3-4033-979A-C6A6D7385D1E}"/>
              </a:ext>
            </a:extLst>
          </p:cNvPr>
          <p:cNvPicPr>
            <a:picLocks noGrp="1" noChangeAspect="1"/>
          </p:cNvPicPr>
          <p:nvPr>
            <p:ph sz="half" idx="2"/>
          </p:nvPr>
        </p:nvPicPr>
        <p:blipFill>
          <a:blip r:embed="rId2"/>
          <a:stretch>
            <a:fillRect/>
          </a:stretch>
        </p:blipFill>
        <p:spPr>
          <a:xfrm>
            <a:off x="1377893" y="2884129"/>
            <a:ext cx="3630335" cy="2593097"/>
          </a:xfrm>
        </p:spPr>
      </p:pic>
      <p:sp>
        <p:nvSpPr>
          <p:cNvPr id="8" name="Text Placeholder 7">
            <a:extLst>
              <a:ext uri="{FF2B5EF4-FFF2-40B4-BE49-F238E27FC236}">
                <a16:creationId xmlns:a16="http://schemas.microsoft.com/office/drawing/2014/main" id="{F00DFF2B-7D22-45DA-A0CE-B1C82FFFAA54}"/>
              </a:ext>
            </a:extLst>
          </p:cNvPr>
          <p:cNvSpPr>
            <a:spLocks noGrp="1"/>
          </p:cNvSpPr>
          <p:nvPr>
            <p:ph type="body" sz="quarter" idx="3"/>
          </p:nvPr>
        </p:nvSpPr>
        <p:spPr>
          <a:xfrm>
            <a:off x="6269173" y="2105636"/>
            <a:ext cx="4754880" cy="889233"/>
          </a:xfrm>
        </p:spPr>
        <p:txBody>
          <a:bodyPr>
            <a:normAutofit fontScale="62500" lnSpcReduction="20000"/>
          </a:bodyPr>
          <a:lstStyle/>
          <a:p>
            <a:r>
              <a:rPr lang="en-US" dirty="0"/>
              <a:t>edge-hub</a:t>
            </a:r>
            <a:r>
              <a:rPr lang="en-US" b="0" dirty="0"/>
              <a:t>:</a:t>
            </a:r>
          </a:p>
          <a:p>
            <a:r>
              <a:rPr lang="en-US" b="0" dirty="0"/>
              <a:t> </a:t>
            </a:r>
          </a:p>
          <a:p>
            <a:r>
              <a:rPr lang="en-US" b="0" dirty="0"/>
              <a:t>Communication to/from Azure IoT Hub</a:t>
            </a:r>
          </a:p>
          <a:p>
            <a:r>
              <a:rPr lang="en-US" b="0" dirty="0"/>
              <a:t>Inter-module communication</a:t>
            </a:r>
          </a:p>
          <a:p>
            <a:endParaRPr lang="en-US" b="0" dirty="0"/>
          </a:p>
          <a:p>
            <a:endParaRPr lang="en-US" dirty="0"/>
          </a:p>
        </p:txBody>
      </p:sp>
      <p:pic>
        <p:nvPicPr>
          <p:cNvPr id="13" name="Content Placeholder 12">
            <a:extLst>
              <a:ext uri="{FF2B5EF4-FFF2-40B4-BE49-F238E27FC236}">
                <a16:creationId xmlns:a16="http://schemas.microsoft.com/office/drawing/2014/main" id="{3244672C-2BFA-4650-A851-EF49EC430C78}"/>
              </a:ext>
            </a:extLst>
          </p:cNvPr>
          <p:cNvPicPr>
            <a:picLocks noGrp="1" noChangeAspect="1"/>
          </p:cNvPicPr>
          <p:nvPr>
            <p:ph sz="quarter" idx="4"/>
          </p:nvPr>
        </p:nvPicPr>
        <p:blipFill>
          <a:blip r:embed="rId3"/>
          <a:stretch>
            <a:fillRect/>
          </a:stretch>
        </p:blipFill>
        <p:spPr>
          <a:xfrm>
            <a:off x="6293530" y="3149589"/>
            <a:ext cx="4724990" cy="1864281"/>
          </a:xfrm>
        </p:spPr>
      </p:pic>
    </p:spTree>
    <p:extLst>
      <p:ext uri="{BB962C8B-B14F-4D97-AF65-F5344CB8AC3E}">
        <p14:creationId xmlns:p14="http://schemas.microsoft.com/office/powerpoint/2010/main" val="1227384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BF9282-0521-427E-BEE7-299BB5B69707}"/>
              </a:ext>
            </a:extLst>
          </p:cNvPr>
          <p:cNvSpPr>
            <a:spLocks noGrp="1"/>
          </p:cNvSpPr>
          <p:nvPr>
            <p:ph type="title"/>
          </p:nvPr>
        </p:nvSpPr>
        <p:spPr/>
        <p:txBody>
          <a:bodyPr/>
          <a:lstStyle/>
          <a:p>
            <a:r>
              <a:rPr lang="en-US" dirty="0"/>
              <a:t>Azure Services as Edge Modules</a:t>
            </a:r>
          </a:p>
        </p:txBody>
      </p:sp>
      <p:sp>
        <p:nvSpPr>
          <p:cNvPr id="10" name="Text Placeholder 9">
            <a:extLst>
              <a:ext uri="{FF2B5EF4-FFF2-40B4-BE49-F238E27FC236}">
                <a16:creationId xmlns:a16="http://schemas.microsoft.com/office/drawing/2014/main" id="{E06092C1-AB02-42A8-B67F-656C1048CAD8}"/>
              </a:ext>
            </a:extLst>
          </p:cNvPr>
          <p:cNvSpPr>
            <a:spLocks noGrp="1"/>
          </p:cNvSpPr>
          <p:nvPr>
            <p:ph type="body" idx="1"/>
          </p:nvPr>
        </p:nvSpPr>
        <p:spPr/>
        <p:txBody>
          <a:bodyPr/>
          <a:lstStyle/>
          <a:p>
            <a:r>
              <a:rPr lang="en-US" b="0" dirty="0"/>
              <a:t>Azure Stream Analytics</a:t>
            </a:r>
          </a:p>
        </p:txBody>
      </p:sp>
      <p:pic>
        <p:nvPicPr>
          <p:cNvPr id="17" name="Content Placeholder 16">
            <a:extLst>
              <a:ext uri="{FF2B5EF4-FFF2-40B4-BE49-F238E27FC236}">
                <a16:creationId xmlns:a16="http://schemas.microsoft.com/office/drawing/2014/main" id="{14A1C8B4-E73C-4380-AF4A-C5ADE9DFC9AB}"/>
              </a:ext>
            </a:extLst>
          </p:cNvPr>
          <p:cNvPicPr>
            <a:picLocks noGrp="1" noChangeAspect="1"/>
          </p:cNvPicPr>
          <p:nvPr>
            <p:ph sz="half" idx="2"/>
          </p:nvPr>
        </p:nvPicPr>
        <p:blipFill>
          <a:blip r:embed="rId2"/>
          <a:stretch>
            <a:fillRect/>
          </a:stretch>
        </p:blipFill>
        <p:spPr>
          <a:xfrm>
            <a:off x="1191419" y="2974975"/>
            <a:ext cx="4657725" cy="2876550"/>
          </a:xfrm>
        </p:spPr>
      </p:pic>
      <p:sp>
        <p:nvSpPr>
          <p:cNvPr id="12" name="Text Placeholder 11">
            <a:extLst>
              <a:ext uri="{FF2B5EF4-FFF2-40B4-BE49-F238E27FC236}">
                <a16:creationId xmlns:a16="http://schemas.microsoft.com/office/drawing/2014/main" id="{B0AAC72F-A4BA-4B6C-B6B6-3D2345813C7F}"/>
              </a:ext>
            </a:extLst>
          </p:cNvPr>
          <p:cNvSpPr>
            <a:spLocks noGrp="1"/>
          </p:cNvSpPr>
          <p:nvPr>
            <p:ph type="body" sz="quarter" idx="3"/>
          </p:nvPr>
        </p:nvSpPr>
        <p:spPr/>
        <p:txBody>
          <a:bodyPr/>
          <a:lstStyle/>
          <a:p>
            <a:r>
              <a:rPr lang="en-US" b="0" dirty="0"/>
              <a:t>Azure Functions</a:t>
            </a:r>
          </a:p>
        </p:txBody>
      </p:sp>
      <p:pic>
        <p:nvPicPr>
          <p:cNvPr id="18" name="Content Placeholder 17">
            <a:extLst>
              <a:ext uri="{FF2B5EF4-FFF2-40B4-BE49-F238E27FC236}">
                <a16:creationId xmlns:a16="http://schemas.microsoft.com/office/drawing/2014/main" id="{0830A2C3-E415-44DF-A6C9-0FA8AB19969E}"/>
              </a:ext>
            </a:extLst>
          </p:cNvPr>
          <p:cNvPicPr>
            <a:picLocks noGrp="1" noChangeAspect="1"/>
          </p:cNvPicPr>
          <p:nvPr>
            <p:ph sz="quarter" idx="4"/>
          </p:nvPr>
        </p:nvPicPr>
        <p:blipFill>
          <a:blip r:embed="rId3"/>
          <a:stretch>
            <a:fillRect/>
          </a:stretch>
        </p:blipFill>
        <p:spPr>
          <a:xfrm>
            <a:off x="6269038" y="2914231"/>
            <a:ext cx="4754562" cy="2993275"/>
          </a:xfrm>
          <a:prstGeom prst="rect">
            <a:avLst/>
          </a:prstGeom>
        </p:spPr>
      </p:pic>
    </p:spTree>
    <p:extLst>
      <p:ext uri="{BB962C8B-B14F-4D97-AF65-F5344CB8AC3E}">
        <p14:creationId xmlns:p14="http://schemas.microsoft.com/office/powerpoint/2010/main" val="1355813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0.1|0.1|0.1|0.1|0.1|0.1|0.1|0.1|0.1"/>
</p:tagLst>
</file>

<file path=ppt/theme/theme1.xml><?xml version="1.0" encoding="utf-8"?>
<a:theme xmlns:a="http://schemas.openxmlformats.org/drawingml/2006/main" name="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S FY20 Powerpoint Template - High-Res Images  -  Read-Only" id="{62AEEB3C-0B91-4B6C-976B-4918825B5618}" vid="{B0C71271-F71E-4579-BB03-BD3F72F68891}"/>
    </a:ext>
  </a:extLst>
</a:theme>
</file>

<file path=ppt/theme/theme2.xml><?xml version="1.0" encoding="utf-8"?>
<a:theme xmlns:a="http://schemas.openxmlformats.org/drawingml/2006/main" name="1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S FY20 Powerpoint Template - High-Res Images  -  Read-Only" id="{62AEEB3C-0B91-4B6C-976B-4918825B5618}" vid="{D3EC6349-05B4-4208-9DB7-CBAF05B42C10}"/>
    </a:ext>
  </a:extLst>
</a:theme>
</file>

<file path=ppt/theme/theme3.xml><?xml version="1.0" encoding="utf-8"?>
<a:theme xmlns:a="http://schemas.openxmlformats.org/drawingml/2006/main" name="BLU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S FY20 Powerpoint Template - High-Res Images  -  Read-Only" id="{62AEEB3C-0B91-4B6C-976B-4918825B5618}" vid="{CDFEBFB5-FEC4-44F5-87A2-0EE7FF467B39}"/>
    </a:ext>
  </a:extLst>
</a:theme>
</file>

<file path=ppt/theme/theme4.xml><?xml version="1.0" encoding="utf-8"?>
<a:theme xmlns:a="http://schemas.openxmlformats.org/drawingml/2006/main" name="Computex_2019_Template_Dark_SE">
  <a:themeElements>
    <a:clrScheme name="Computex_2019_D">
      <a:dk1>
        <a:srgbClr val="1A1A1A"/>
      </a:dk1>
      <a:lt1>
        <a:srgbClr val="FFFFFF"/>
      </a:lt1>
      <a:dk2>
        <a:srgbClr val="0D0D0D"/>
      </a:dk2>
      <a:lt2>
        <a:srgbClr val="E6E6E6"/>
      </a:lt2>
      <a:accent1>
        <a:srgbClr val="0078D4"/>
      </a:accent1>
      <a:accent2>
        <a:srgbClr val="50E6FF"/>
      </a:accent2>
      <a:accent3>
        <a:srgbClr val="107C10"/>
      </a:accent3>
      <a:accent4>
        <a:srgbClr val="D83B01"/>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mputex_Roanne Sones  Part 2 IoT.potx" id="{6DDB23A2-5221-4E92-96F4-948128AEE514}" vid="{EF5FA9ED-81DD-4A25-B82B-E928AE4D6CD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6203479CC2C5479DC7679B37C11BFD" ma:contentTypeVersion="7" ma:contentTypeDescription="Create a new document." ma:contentTypeScope="" ma:versionID="2b42c5226fd30452e9b493fd5d41e00b">
  <xsd:schema xmlns:xsd="http://www.w3.org/2001/XMLSchema" xmlns:xs="http://www.w3.org/2001/XMLSchema" xmlns:p="http://schemas.microsoft.com/office/2006/metadata/properties" xmlns:ns2="4875f317-29c7-4638-9fe1-0926e3a5c1af" targetNamespace="http://schemas.microsoft.com/office/2006/metadata/properties" ma:root="true" ma:fieldsID="327d87bce7efb4b1537a7c3ce0eb7a3b" ns2:_="">
    <xsd:import namespace="4875f317-29c7-4638-9fe1-0926e3a5c1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5f317-29c7-4638-9fe1-0926e3a5c1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2B6647-CD09-4614-B66A-A25200AC7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5f317-29c7-4638-9fe1-0926e3a5c1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4875f317-29c7-4638-9fe1-0926e3a5c1af"/>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CDS FY20 Powerpoint Template - High-Res Images</Template>
  <TotalTime>773</TotalTime>
  <Words>1250</Words>
  <Application>Microsoft Office PowerPoint</Application>
  <PresentationFormat>Widescreen</PresentationFormat>
  <Paragraphs>156</Paragraphs>
  <Slides>29</Slides>
  <Notes>12</Notes>
  <HiddenSlides>1</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29</vt:i4>
      </vt:variant>
    </vt:vector>
  </HeadingPairs>
  <TitlesOfParts>
    <vt:vector size="42" baseType="lpstr">
      <vt:lpstr>Arial</vt:lpstr>
      <vt:lpstr>Consolas</vt:lpstr>
      <vt:lpstr>Courier New</vt:lpstr>
      <vt:lpstr>Segoe UI</vt:lpstr>
      <vt:lpstr>Segoe UI Light</vt:lpstr>
      <vt:lpstr>Segoe UI Semibold</vt:lpstr>
      <vt:lpstr>Segoe UI Semibold (Headings)</vt:lpstr>
      <vt:lpstr>Segoe UI Semilight</vt:lpstr>
      <vt:lpstr>Wingdings</vt:lpstr>
      <vt:lpstr>White Template</vt:lpstr>
      <vt:lpstr>1_White Template</vt:lpstr>
      <vt:lpstr>BLUE TEMPLATE</vt:lpstr>
      <vt:lpstr>Computex_2019_Template_Dark_SE</vt:lpstr>
      <vt:lpstr>Diversity and Inclusion</vt:lpstr>
      <vt:lpstr>GPU Accelerated IoT Workloads at the Edge</vt:lpstr>
      <vt:lpstr>Demo</vt:lpstr>
      <vt:lpstr>YoloV3 IoT Edge Module Running on Jetson Xavier</vt:lpstr>
      <vt:lpstr>Agenda</vt:lpstr>
      <vt:lpstr>Azure IoT Edge</vt:lpstr>
      <vt:lpstr>PowerPoint Presentation</vt:lpstr>
      <vt:lpstr>System Modules</vt:lpstr>
      <vt:lpstr>Azure Services as Edge Modules</vt:lpstr>
      <vt:lpstr>AI/ML Modules</vt:lpstr>
      <vt:lpstr>IoT Edge Deployment Process</vt:lpstr>
      <vt:lpstr>DevOps Process with IoT Edge</vt:lpstr>
      <vt:lpstr>Edge intelligence enabled with Azure IoT Edge</vt:lpstr>
      <vt:lpstr>PowerPoint Presentation</vt:lpstr>
      <vt:lpstr>PowerPoint Presentation</vt:lpstr>
      <vt:lpstr>PowerPoint Presentation</vt:lpstr>
      <vt:lpstr>PowerPoint Presentation</vt:lpstr>
      <vt:lpstr>PowerPoint Presentation</vt:lpstr>
      <vt:lpstr>PowerPoint Presentation</vt:lpstr>
      <vt:lpstr>Achieving Real-Time Performance</vt:lpstr>
      <vt:lpstr>PowerPoint Presentation</vt:lpstr>
      <vt:lpstr>Nvidia Docker</vt:lpstr>
      <vt:lpstr>Deepstream Module</vt:lpstr>
      <vt:lpstr>Demo</vt:lpstr>
      <vt:lpstr>Video</vt:lpstr>
      <vt:lpstr>Additional Resources</vt:lpstr>
      <vt:lpstr>Bill of Materials</vt:lpstr>
      <vt:lpstr>PowerPoint Presentation</vt:lpstr>
      <vt:lpstr>Reminder about confidentiality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download and save first!  Template Instructions</dc:title>
  <dc:subject>&lt;Event name&gt;</dc:subject>
  <dc:creator>Heidi Horn (JeffreyM Consulting LLC)</dc:creator>
  <cp:keywords/>
  <dc:description/>
  <cp:lastModifiedBy>Paul DeCarlo</cp:lastModifiedBy>
  <cp:revision>10</cp:revision>
  <dcterms:created xsi:type="dcterms:W3CDTF">2019-08-06T17:11:11Z</dcterms:created>
  <dcterms:modified xsi:type="dcterms:W3CDTF">2020-12-08T22:50:21Z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0x010100046203479CC2C5479DC7679B37C11BFD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